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3">
  <p:sldMasterIdLst>
    <p:sldMasterId id="2147483648" r:id="rId1"/>
  </p:sldMasterIdLst>
  <p:notesMasterIdLst>
    <p:notesMasterId r:id="rId31"/>
  </p:notesMasterIdLst>
  <p:handoutMasterIdLst>
    <p:handoutMasterId r:id="rId32"/>
  </p:handoutMasterIdLst>
  <p:sldIdLst>
    <p:sldId id="259" r:id="rId2"/>
    <p:sldId id="272" r:id="rId3"/>
    <p:sldId id="277" r:id="rId4"/>
    <p:sldId id="278" r:id="rId5"/>
    <p:sldId id="279" r:id="rId6"/>
    <p:sldId id="280" r:id="rId7"/>
    <p:sldId id="281" r:id="rId8"/>
    <p:sldId id="285" r:id="rId9"/>
    <p:sldId id="302" r:id="rId10"/>
    <p:sldId id="268" r:id="rId11"/>
    <p:sldId id="316" r:id="rId12"/>
    <p:sldId id="287" r:id="rId13"/>
    <p:sldId id="286" r:id="rId14"/>
    <p:sldId id="290" r:id="rId15"/>
    <p:sldId id="304" r:id="rId16"/>
    <p:sldId id="291" r:id="rId17"/>
    <p:sldId id="299" r:id="rId18"/>
    <p:sldId id="300" r:id="rId19"/>
    <p:sldId id="301" r:id="rId20"/>
    <p:sldId id="294" r:id="rId21"/>
    <p:sldId id="308" r:id="rId22"/>
    <p:sldId id="309" r:id="rId23"/>
    <p:sldId id="312" r:id="rId24"/>
    <p:sldId id="314" r:id="rId25"/>
    <p:sldId id="315" r:id="rId26"/>
    <p:sldId id="303" r:id="rId27"/>
    <p:sldId id="318" r:id="rId28"/>
    <p:sldId id="311" r:id="rId29"/>
    <p:sldId id="317" r:id="rId30"/>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7AC6"/>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6" autoAdjust="0"/>
    <p:restoredTop sz="72989" autoAdjust="0"/>
  </p:normalViewPr>
  <p:slideViewPr>
    <p:cSldViewPr>
      <p:cViewPr varScale="1">
        <p:scale>
          <a:sx n="85" d="100"/>
          <a:sy n="85" d="100"/>
        </p:scale>
        <p:origin x="236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0" d="100"/>
          <a:sy n="50" d="100"/>
        </p:scale>
        <p:origin x="-271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30B536-51E1-4401-AF0B-9DCB7444EC20}" type="datetimeFigureOut">
              <a:rPr lang="es-ES" smtClean="0"/>
              <a:pPr/>
              <a:t>14/06/2018</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4FB5C9-81FA-4710-B165-B93E385E2811}" type="slidenum">
              <a:rPr lang="es-ES" smtClean="0"/>
              <a:pPr/>
              <a:t>‹Nº›</a:t>
            </a:fld>
            <a:endParaRPr lang="es-ES"/>
          </a:p>
        </p:txBody>
      </p:sp>
    </p:spTree>
    <p:extLst>
      <p:ext uri="{BB962C8B-B14F-4D97-AF65-F5344CB8AC3E}">
        <p14:creationId xmlns:p14="http://schemas.microsoft.com/office/powerpoint/2010/main" val="1429710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E7D3A5-61E4-41FB-BDD8-4A3F31366299}" type="datetimeFigureOut">
              <a:rPr lang="es-ES" smtClean="0"/>
              <a:pPr/>
              <a:t>14/06/2018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D8BDE8-A576-4CDF-8B7E-C1251C1776C5}" type="slidenum">
              <a:rPr lang="es-ES" smtClean="0"/>
              <a:pPr/>
              <a:t>‹Nº›</a:t>
            </a:fld>
            <a:endParaRPr lang="es-ES"/>
          </a:p>
        </p:txBody>
      </p:sp>
    </p:spTree>
    <p:extLst>
      <p:ext uri="{BB962C8B-B14F-4D97-AF65-F5344CB8AC3E}">
        <p14:creationId xmlns:p14="http://schemas.microsoft.com/office/powerpoint/2010/main" val="296179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a:t>
            </a:fld>
            <a:endParaRPr lang="es-ES"/>
          </a:p>
        </p:txBody>
      </p:sp>
    </p:spTree>
    <p:extLst>
      <p:ext uri="{BB962C8B-B14F-4D97-AF65-F5344CB8AC3E}">
        <p14:creationId xmlns:p14="http://schemas.microsoft.com/office/powerpoint/2010/main" val="1424716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10</a:t>
            </a:fld>
            <a:endParaRPr lang="es-ES"/>
          </a:p>
        </p:txBody>
      </p:sp>
    </p:spTree>
    <p:extLst>
      <p:ext uri="{BB962C8B-B14F-4D97-AF65-F5344CB8AC3E}">
        <p14:creationId xmlns:p14="http://schemas.microsoft.com/office/powerpoint/2010/main" val="746774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11</a:t>
            </a:fld>
            <a:endParaRPr lang="es-ES"/>
          </a:p>
        </p:txBody>
      </p:sp>
    </p:spTree>
    <p:extLst>
      <p:ext uri="{BB962C8B-B14F-4D97-AF65-F5344CB8AC3E}">
        <p14:creationId xmlns:p14="http://schemas.microsoft.com/office/powerpoint/2010/main" val="1234750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12</a:t>
            </a:fld>
            <a:endParaRPr lang="es-ES"/>
          </a:p>
        </p:txBody>
      </p:sp>
    </p:spTree>
    <p:extLst>
      <p:ext uri="{BB962C8B-B14F-4D97-AF65-F5344CB8AC3E}">
        <p14:creationId xmlns:p14="http://schemas.microsoft.com/office/powerpoint/2010/main" val="2846585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13</a:t>
            </a:fld>
            <a:endParaRPr lang="es-ES"/>
          </a:p>
        </p:txBody>
      </p:sp>
    </p:spTree>
    <p:extLst>
      <p:ext uri="{BB962C8B-B14F-4D97-AF65-F5344CB8AC3E}">
        <p14:creationId xmlns:p14="http://schemas.microsoft.com/office/powerpoint/2010/main" val="404743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14</a:t>
            </a:fld>
            <a:endParaRPr lang="es-ES"/>
          </a:p>
        </p:txBody>
      </p:sp>
    </p:spTree>
    <p:extLst>
      <p:ext uri="{BB962C8B-B14F-4D97-AF65-F5344CB8AC3E}">
        <p14:creationId xmlns:p14="http://schemas.microsoft.com/office/powerpoint/2010/main" val="2106267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15</a:t>
            </a:fld>
            <a:endParaRPr lang="es-ES"/>
          </a:p>
        </p:txBody>
      </p:sp>
    </p:spTree>
    <p:extLst>
      <p:ext uri="{BB962C8B-B14F-4D97-AF65-F5344CB8AC3E}">
        <p14:creationId xmlns:p14="http://schemas.microsoft.com/office/powerpoint/2010/main" val="144883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16</a:t>
            </a:fld>
            <a:endParaRPr lang="es-ES"/>
          </a:p>
        </p:txBody>
      </p:sp>
    </p:spTree>
    <p:extLst>
      <p:ext uri="{BB962C8B-B14F-4D97-AF65-F5344CB8AC3E}">
        <p14:creationId xmlns:p14="http://schemas.microsoft.com/office/powerpoint/2010/main" val="3636785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17</a:t>
            </a:fld>
            <a:endParaRPr lang="es-ES"/>
          </a:p>
        </p:txBody>
      </p:sp>
    </p:spTree>
    <p:extLst>
      <p:ext uri="{BB962C8B-B14F-4D97-AF65-F5344CB8AC3E}">
        <p14:creationId xmlns:p14="http://schemas.microsoft.com/office/powerpoint/2010/main" val="3391136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sz="120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18</a:t>
            </a:fld>
            <a:endParaRPr lang="es-ES"/>
          </a:p>
        </p:txBody>
      </p:sp>
    </p:spTree>
    <p:extLst>
      <p:ext uri="{BB962C8B-B14F-4D97-AF65-F5344CB8AC3E}">
        <p14:creationId xmlns:p14="http://schemas.microsoft.com/office/powerpoint/2010/main" val="2043162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19</a:t>
            </a:fld>
            <a:endParaRPr lang="es-ES"/>
          </a:p>
        </p:txBody>
      </p:sp>
    </p:spTree>
    <p:extLst>
      <p:ext uri="{BB962C8B-B14F-4D97-AF65-F5344CB8AC3E}">
        <p14:creationId xmlns:p14="http://schemas.microsoft.com/office/powerpoint/2010/main" val="188964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a:t>
            </a:fld>
            <a:endParaRPr lang="es-ES"/>
          </a:p>
        </p:txBody>
      </p:sp>
    </p:spTree>
    <p:extLst>
      <p:ext uri="{BB962C8B-B14F-4D97-AF65-F5344CB8AC3E}">
        <p14:creationId xmlns:p14="http://schemas.microsoft.com/office/powerpoint/2010/main" val="733012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20</a:t>
            </a:fld>
            <a:endParaRPr lang="es-ES"/>
          </a:p>
        </p:txBody>
      </p:sp>
    </p:spTree>
    <p:extLst>
      <p:ext uri="{BB962C8B-B14F-4D97-AF65-F5344CB8AC3E}">
        <p14:creationId xmlns:p14="http://schemas.microsoft.com/office/powerpoint/2010/main" val="415139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21</a:t>
            </a:fld>
            <a:endParaRPr lang="es-ES"/>
          </a:p>
        </p:txBody>
      </p:sp>
    </p:spTree>
    <p:extLst>
      <p:ext uri="{BB962C8B-B14F-4D97-AF65-F5344CB8AC3E}">
        <p14:creationId xmlns:p14="http://schemas.microsoft.com/office/powerpoint/2010/main" val="2128314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22</a:t>
            </a:fld>
            <a:endParaRPr lang="es-ES"/>
          </a:p>
        </p:txBody>
      </p:sp>
    </p:spTree>
    <p:extLst>
      <p:ext uri="{BB962C8B-B14F-4D97-AF65-F5344CB8AC3E}">
        <p14:creationId xmlns:p14="http://schemas.microsoft.com/office/powerpoint/2010/main" val="2272320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23</a:t>
            </a:fld>
            <a:endParaRPr lang="es-ES"/>
          </a:p>
        </p:txBody>
      </p:sp>
    </p:spTree>
    <p:extLst>
      <p:ext uri="{BB962C8B-B14F-4D97-AF65-F5344CB8AC3E}">
        <p14:creationId xmlns:p14="http://schemas.microsoft.com/office/powerpoint/2010/main" val="1685981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24</a:t>
            </a:fld>
            <a:endParaRPr lang="es-ES"/>
          </a:p>
        </p:txBody>
      </p:sp>
    </p:spTree>
    <p:extLst>
      <p:ext uri="{BB962C8B-B14F-4D97-AF65-F5344CB8AC3E}">
        <p14:creationId xmlns:p14="http://schemas.microsoft.com/office/powerpoint/2010/main" val="2783792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mj-lt"/>
              <a:buNone/>
            </a:pPr>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25</a:t>
            </a:fld>
            <a:endParaRPr lang="es-ES"/>
          </a:p>
        </p:txBody>
      </p:sp>
    </p:spTree>
    <p:extLst>
      <p:ext uri="{BB962C8B-B14F-4D97-AF65-F5344CB8AC3E}">
        <p14:creationId xmlns:p14="http://schemas.microsoft.com/office/powerpoint/2010/main" val="698191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sz="120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26</a:t>
            </a:fld>
            <a:endParaRPr lang="es-ES"/>
          </a:p>
        </p:txBody>
      </p:sp>
    </p:spTree>
    <p:extLst>
      <p:ext uri="{BB962C8B-B14F-4D97-AF65-F5344CB8AC3E}">
        <p14:creationId xmlns:p14="http://schemas.microsoft.com/office/powerpoint/2010/main" val="3509578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A3D8BDE8-A576-4CDF-8B7E-C1251C1776C5}" type="slidenum">
              <a:rPr lang="es-ES" smtClean="0"/>
              <a:pPr/>
              <a:t>27</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1673702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28</a:t>
            </a:fld>
            <a:endParaRPr lang="es-ES_tradnl"/>
          </a:p>
        </p:txBody>
      </p:sp>
    </p:spTree>
    <p:extLst>
      <p:ext uri="{BB962C8B-B14F-4D97-AF65-F5344CB8AC3E}">
        <p14:creationId xmlns:p14="http://schemas.microsoft.com/office/powerpoint/2010/main" val="335974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3</a:t>
            </a:fld>
            <a:endParaRPr lang="es-ES"/>
          </a:p>
        </p:txBody>
      </p:sp>
    </p:spTree>
    <p:extLst>
      <p:ext uri="{BB962C8B-B14F-4D97-AF65-F5344CB8AC3E}">
        <p14:creationId xmlns:p14="http://schemas.microsoft.com/office/powerpoint/2010/main" val="1565912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4</a:t>
            </a:fld>
            <a:endParaRPr lang="es-ES"/>
          </a:p>
        </p:txBody>
      </p:sp>
    </p:spTree>
    <p:extLst>
      <p:ext uri="{BB962C8B-B14F-4D97-AF65-F5344CB8AC3E}">
        <p14:creationId xmlns:p14="http://schemas.microsoft.com/office/powerpoint/2010/main" val="282966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sz="120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5</a:t>
            </a:fld>
            <a:endParaRPr lang="es-ES"/>
          </a:p>
        </p:txBody>
      </p:sp>
    </p:spTree>
    <p:extLst>
      <p:ext uri="{BB962C8B-B14F-4D97-AF65-F5344CB8AC3E}">
        <p14:creationId xmlns:p14="http://schemas.microsoft.com/office/powerpoint/2010/main" val="208669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6</a:t>
            </a:fld>
            <a:endParaRPr lang="es-ES"/>
          </a:p>
        </p:txBody>
      </p:sp>
    </p:spTree>
    <p:extLst>
      <p:ext uri="{BB962C8B-B14F-4D97-AF65-F5344CB8AC3E}">
        <p14:creationId xmlns:p14="http://schemas.microsoft.com/office/powerpoint/2010/main" val="1472366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 typeface="Arial" panose="020B0604020202020204" pitchFamily="34" charset="0"/>
              <a:buNone/>
            </a:pPr>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7</a:t>
            </a:fld>
            <a:endParaRPr lang="es-ES"/>
          </a:p>
        </p:txBody>
      </p:sp>
    </p:spTree>
    <p:extLst>
      <p:ext uri="{BB962C8B-B14F-4D97-AF65-F5344CB8AC3E}">
        <p14:creationId xmlns:p14="http://schemas.microsoft.com/office/powerpoint/2010/main" val="3487552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8</a:t>
            </a:fld>
            <a:endParaRPr lang="es-ES"/>
          </a:p>
        </p:txBody>
      </p:sp>
    </p:spTree>
    <p:extLst>
      <p:ext uri="{BB962C8B-B14F-4D97-AF65-F5344CB8AC3E}">
        <p14:creationId xmlns:p14="http://schemas.microsoft.com/office/powerpoint/2010/main" val="340926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9</a:t>
            </a:fld>
            <a:endParaRPr lang="es-ES"/>
          </a:p>
        </p:txBody>
      </p:sp>
    </p:spTree>
    <p:extLst>
      <p:ext uri="{BB962C8B-B14F-4D97-AF65-F5344CB8AC3E}">
        <p14:creationId xmlns:p14="http://schemas.microsoft.com/office/powerpoint/2010/main" val="4283644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is4k.es/" TargetMode="External"/><Relationship Id="rId7" Type="http://schemas.openxmlformats.org/officeDocument/2006/relationships/hyperlink" Target="https://twitter.com/is4k"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www.facebook.com/Internet-Segura-For-Kids-1886436838309254" TargetMode="External"/><Relationship Id="rId10"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is4k.es/" TargetMode="External"/><Relationship Id="rId2" Type="http://schemas.openxmlformats.org/officeDocument/2006/relationships/hyperlink" Target="https://www.incibe.es/"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hyperlink" Target="https://creativecommons.org/licenses/by-nc-sa/4.0/deed.es_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Diapositiva de título">
    <p:spTree>
      <p:nvGrpSpPr>
        <p:cNvPr id="1" name=""/>
        <p:cNvGrpSpPr/>
        <p:nvPr/>
      </p:nvGrpSpPr>
      <p:grpSpPr>
        <a:xfrm>
          <a:off x="0" y="0"/>
          <a:ext cx="0" cy="0"/>
          <a:chOff x="0" y="0"/>
          <a:chExt cx="0" cy="0"/>
        </a:xfrm>
      </p:grpSpPr>
      <p:sp>
        <p:nvSpPr>
          <p:cNvPr id="19" name="1 Título"/>
          <p:cNvSpPr>
            <a:spLocks noGrp="1"/>
          </p:cNvSpPr>
          <p:nvPr>
            <p:ph type="ctrTitle"/>
          </p:nvPr>
        </p:nvSpPr>
        <p:spPr>
          <a:xfrm>
            <a:off x="685800" y="3399617"/>
            <a:ext cx="7772400" cy="1470025"/>
          </a:xfrm>
          <a:prstGeom prst="rect">
            <a:avLst/>
          </a:prstGeom>
        </p:spPr>
        <p:txBody>
          <a:bodyPr/>
          <a:lstStyle>
            <a:lvl1pPr>
              <a:defRPr>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20" name="Rectángulo 18"/>
          <p:cNvSpPr/>
          <p:nvPr userDrawn="1"/>
        </p:nvSpPr>
        <p:spPr>
          <a:xfrm>
            <a:off x="0" y="2000107"/>
            <a:ext cx="9144000" cy="967462"/>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1" name="17 CuadroTexto"/>
          <p:cNvSpPr txBox="1"/>
          <p:nvPr userDrawn="1"/>
        </p:nvSpPr>
        <p:spPr>
          <a:xfrm>
            <a:off x="0" y="1988840"/>
            <a:ext cx="8964488" cy="978729"/>
          </a:xfrm>
          <a:prstGeom prst="rect">
            <a:avLst/>
          </a:prstGeom>
          <a:noFill/>
        </p:spPr>
        <p:txBody>
          <a:bodyPr wrap="square" rtlCol="0">
            <a:spAutoFit/>
          </a:bodyPr>
          <a:lstStyle/>
          <a:p>
            <a:pPr algn="r">
              <a:lnSpc>
                <a:spcPct val="120000"/>
              </a:lnSpc>
            </a:pPr>
            <a:r>
              <a:rPr lang="es-ES" sz="3200" b="1" dirty="0" smtClean="0">
                <a:solidFill>
                  <a:schemeClr val="bg1"/>
                </a:solidFill>
                <a:latin typeface="Trebuchet MS" pitchFamily="34" charset="0"/>
              </a:rPr>
              <a:t>Programa de Jornadas Escolares</a:t>
            </a:r>
          </a:p>
          <a:p>
            <a:pPr algn="r">
              <a:lnSpc>
                <a:spcPct val="120000"/>
              </a:lnSpc>
            </a:pPr>
            <a:r>
              <a:rPr lang="es-ES" sz="1600" b="0" kern="1200" dirty="0" smtClean="0">
                <a:solidFill>
                  <a:schemeClr val="bg1"/>
                </a:solidFill>
                <a:latin typeface="Trebuchet MS" pitchFamily="34" charset="0"/>
                <a:ea typeface="+mn-ea"/>
                <a:cs typeface="+mn-cs"/>
              </a:rPr>
              <a:t>Promoción del uso seguro y responsable de Internet entre los menores</a:t>
            </a:r>
            <a:endParaRPr lang="es-ES" sz="1600" b="0" kern="1200" dirty="0">
              <a:solidFill>
                <a:schemeClr val="bg1"/>
              </a:solidFill>
              <a:latin typeface="Trebuchet MS" pitchFamily="34" charset="0"/>
              <a:ea typeface="+mn-ea"/>
              <a:cs typeface="+mn-cs"/>
            </a:endParaRPr>
          </a:p>
        </p:txBody>
      </p:sp>
      <p:sp>
        <p:nvSpPr>
          <p:cNvPr id="22" name="Marcador de texto 8"/>
          <p:cNvSpPr>
            <a:spLocks noGrp="1"/>
          </p:cNvSpPr>
          <p:nvPr>
            <p:ph type="body" sz="quarter" idx="13" hasCustomPrompt="1"/>
          </p:nvPr>
        </p:nvSpPr>
        <p:spPr>
          <a:xfrm>
            <a:off x="685801" y="5168941"/>
            <a:ext cx="7772400" cy="333375"/>
          </a:xfrm>
          <a:prstGeom prst="rect">
            <a:avLst/>
          </a:prstGeom>
        </p:spPr>
        <p:txBody>
          <a:bodyPr lIns="0" tIns="0" rIns="0" bIns="0">
            <a:noAutofit/>
          </a:bodyPr>
          <a:lstStyle>
            <a:lvl1pPr algn="ctr">
              <a:buFontTx/>
              <a:buNone/>
              <a:defRPr sz="2000" i="1" baseline="0">
                <a:solidFill>
                  <a:srgbClr val="999999"/>
                </a:solidFill>
                <a:latin typeface="Calibri" panose="020F0502020204030204" pitchFamily="34" charset="0"/>
                <a:cs typeface="Calibri" panose="020F0502020204030204" pitchFamily="34" charset="0"/>
              </a:defRPr>
            </a:lvl1pPr>
          </a:lstStyle>
          <a:p>
            <a:pPr lvl="0"/>
            <a:r>
              <a:rPr lang="es-ES_tradnl" dirty="0"/>
              <a:t>Subtítulo</a:t>
            </a:r>
          </a:p>
        </p:txBody>
      </p:sp>
      <p:pic>
        <p:nvPicPr>
          <p:cNvPr id="24" name="Imagen 2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067944" y="6037178"/>
            <a:ext cx="4382584" cy="612000"/>
          </a:xfrm>
          <a:prstGeom prst="rect">
            <a:avLst/>
          </a:prstGeom>
        </p:spPr>
      </p:pic>
      <p:pic>
        <p:nvPicPr>
          <p:cNvPr id="26" name="Imagen 25" descr="Y:\90_IS4K\logos\logo corporativo\finales\logo-is4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53018" y="296792"/>
            <a:ext cx="4058452" cy="1260000"/>
          </a:xfrm>
          <a:prstGeom prst="rect">
            <a:avLst/>
          </a:prstGeom>
          <a:noFill/>
          <a:ln>
            <a:noFill/>
          </a:ln>
        </p:spPr>
      </p:pic>
      <p:pic>
        <p:nvPicPr>
          <p:cNvPr id="2" name="Imagen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5800" y="6013994"/>
            <a:ext cx="2295144" cy="658368"/>
          </a:xfrm>
          <a:prstGeom prst="rect">
            <a:avLst/>
          </a:prstGeom>
        </p:spPr>
      </p:pic>
    </p:spTree>
    <p:extLst>
      <p:ext uri="{BB962C8B-B14F-4D97-AF65-F5344CB8AC3E}">
        <p14:creationId xmlns:p14="http://schemas.microsoft.com/office/powerpoint/2010/main" val="18047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1_Título y objetos">
    <p:spTree>
      <p:nvGrpSpPr>
        <p:cNvPr id="1" name=""/>
        <p:cNvGrpSpPr/>
        <p:nvPr/>
      </p:nvGrpSpPr>
      <p:grpSpPr>
        <a:xfrm>
          <a:off x="0" y="0"/>
          <a:ext cx="0" cy="0"/>
          <a:chOff x="0" y="0"/>
          <a:chExt cx="0" cy="0"/>
        </a:xfrm>
      </p:grpSpPr>
      <p:sp>
        <p:nvSpPr>
          <p:cNvPr id="7" name="Rectángulo 3"/>
          <p:cNvSpPr/>
          <p:nvPr userDrawn="1"/>
        </p:nvSpPr>
        <p:spPr>
          <a:xfrm>
            <a:off x="0" y="6192688"/>
            <a:ext cx="9144000" cy="692696"/>
          </a:xfrm>
          <a:prstGeom prst="rect">
            <a:avLst/>
          </a:prstGeom>
          <a:solidFill>
            <a:srgbClr val="0070C0"/>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smtClean="0"/>
              <a:t> </a:t>
            </a:r>
            <a:endParaRPr lang="es-ES" sz="1200" dirty="0"/>
          </a:p>
        </p:txBody>
      </p:sp>
      <p:sp>
        <p:nvSpPr>
          <p:cNvPr id="2" name="1 Título"/>
          <p:cNvSpPr>
            <a:spLocks noGrp="1"/>
          </p:cNvSpPr>
          <p:nvPr>
            <p:ph type="title"/>
          </p:nvPr>
        </p:nvSpPr>
        <p:spPr>
          <a:xfrm>
            <a:off x="457200" y="274638"/>
            <a:ext cx="8229600" cy="1143000"/>
          </a:xfrm>
          <a:prstGeom prst="rect">
            <a:avLst/>
          </a:prstGeom>
        </p:spPr>
        <p:txBody>
          <a:bodyPr anchor="ctr"/>
          <a:lstStyle>
            <a:lvl1pPr>
              <a:defRPr sz="4400">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3" name="2 Marcador de contenido"/>
          <p:cNvSpPr>
            <a:spLocks noGrp="1"/>
          </p:cNvSpPr>
          <p:nvPr>
            <p:ph idx="1"/>
          </p:nvPr>
        </p:nvSpPr>
        <p:spPr>
          <a:xfrm>
            <a:off x="457200" y="1600200"/>
            <a:ext cx="8229600" cy="4525963"/>
          </a:xfrm>
          <a:prstGeom prst="rect">
            <a:avLst/>
          </a:prstGeom>
        </p:spPr>
        <p:txBody>
          <a:bodyPr/>
          <a:lstStyle>
            <a:lvl1pPr>
              <a:defRPr>
                <a:solidFill>
                  <a:srgbClr val="007AC6"/>
                </a:solidFill>
                <a:latin typeface="Calibri" panose="020F0502020204030204" pitchFamily="34" charset="0"/>
              </a:defRPr>
            </a:lvl1pPr>
            <a:lvl2pPr>
              <a:defRPr>
                <a:solidFill>
                  <a:srgbClr val="007AC6"/>
                </a:solidFill>
                <a:latin typeface="Calibri" panose="020F0502020204030204" pitchFamily="34" charset="0"/>
              </a:defRPr>
            </a:lvl2pPr>
            <a:lvl3pPr>
              <a:defRPr>
                <a:solidFill>
                  <a:srgbClr val="007AC6"/>
                </a:solidFill>
                <a:latin typeface="Calibri" panose="020F0502020204030204" pitchFamily="34" charset="0"/>
              </a:defRPr>
            </a:lvl3pPr>
            <a:lvl4pPr>
              <a:defRPr>
                <a:solidFill>
                  <a:srgbClr val="007AC6"/>
                </a:solidFill>
                <a:latin typeface="Calibri" panose="020F0502020204030204" pitchFamily="34" charset="0"/>
              </a:defRPr>
            </a:lvl4pPr>
            <a:lvl5pPr>
              <a:defRPr>
                <a:solidFill>
                  <a:srgbClr val="007AC6"/>
                </a:solidFill>
                <a:latin typeface="Calibri" panose="020F0502020204030204" pitchFamily="34" charset="0"/>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sz="1200">
                <a:solidFill>
                  <a:schemeClr val="bg1"/>
                </a:solidFill>
              </a:defRPr>
            </a:lvl1pPr>
          </a:lstStyle>
          <a:p>
            <a:fld id="{45CE3856-8916-4ABC-A3AA-954FF73B1515}" type="datetime1">
              <a:rPr lang="es-ES" smtClean="0"/>
              <a:pPr/>
              <a:t>14/06/2018</a:t>
            </a:fld>
            <a:endParaRPr lang="es-ES" dirty="0"/>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lgn="r">
              <a:defRPr sz="1200">
                <a:solidFill>
                  <a:schemeClr val="bg1"/>
                </a:solidFill>
              </a:defRPr>
            </a:lvl1pPr>
          </a:lstStyle>
          <a:p>
            <a:fld id="{70ED536F-580B-41F4-B85A-D05C7DF0A5F5}" type="slidenum">
              <a:rPr lang="es-ES" smtClean="0"/>
              <a:pPr/>
              <a:t>‹Nº›</a:t>
            </a:fld>
            <a:endParaRPr lang="es-ES" dirty="0"/>
          </a:p>
        </p:txBody>
      </p:sp>
      <p:sp>
        <p:nvSpPr>
          <p:cNvPr id="5" name="4 Marcador de pie de página"/>
          <p:cNvSpPr>
            <a:spLocks noGrp="1"/>
          </p:cNvSpPr>
          <p:nvPr>
            <p:ph type="ftr" sz="quarter" idx="11"/>
          </p:nvPr>
        </p:nvSpPr>
        <p:spPr>
          <a:xfrm>
            <a:off x="2915816" y="6356350"/>
            <a:ext cx="3312368" cy="365125"/>
          </a:xfrm>
          <a:prstGeom prst="rect">
            <a:avLst/>
          </a:prstGeom>
        </p:spPr>
        <p:txBody>
          <a:bodyPr/>
          <a:lstStyle>
            <a:lvl1pPr>
              <a:defRPr sz="1400" b="1">
                <a:solidFill>
                  <a:schemeClr val="bg1"/>
                </a:solidFill>
              </a:defRPr>
            </a:lvl1pPr>
          </a:lstStyle>
          <a:p>
            <a:r>
              <a:rPr lang="es-ES" smtClean="0"/>
              <a:t>Privacidad, identidad digital y reputación online </a:t>
            </a:r>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in de presentación">
    <p:spTree>
      <p:nvGrpSpPr>
        <p:cNvPr id="1" name=""/>
        <p:cNvGrpSpPr/>
        <p:nvPr/>
      </p:nvGrpSpPr>
      <p:grpSpPr>
        <a:xfrm>
          <a:off x="0" y="0"/>
          <a:ext cx="0" cy="0"/>
          <a:chOff x="0" y="0"/>
          <a:chExt cx="0" cy="0"/>
        </a:xfrm>
      </p:grpSpPr>
      <p:sp>
        <p:nvSpPr>
          <p:cNvPr id="38" name="2 Rectángulo"/>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srgbClr val="F79646">
                  <a:lumMod val="75000"/>
                </a:srgbClr>
              </a:solidFill>
            </a:endParaRPr>
          </a:p>
        </p:txBody>
      </p:sp>
      <p:sp>
        <p:nvSpPr>
          <p:cNvPr id="39" name="Redondear rectángulo de esquina del mismo lado 38"/>
          <p:cNvSpPr/>
          <p:nvPr userDrawn="1"/>
        </p:nvSpPr>
        <p:spPr>
          <a:xfrm>
            <a:off x="1835696" y="2636912"/>
            <a:ext cx="7308304" cy="1080120"/>
          </a:xfrm>
          <a:prstGeom prst="round2SameRect">
            <a:avLst/>
          </a:prstGeom>
          <a:solidFill>
            <a:srgbClr val="0070C0"/>
          </a:solidFill>
          <a:ln>
            <a:solidFill>
              <a:schemeClr val="accent1"/>
            </a:solidFill>
          </a:ln>
          <a:effectLst>
            <a:outerShdw blurRad="40000" dist="23000" dir="5400000" rotWithShape="0">
              <a:srgbClr val="000000">
                <a:alpha val="35000"/>
              </a:srgbClr>
            </a:outerShdw>
            <a:reflection blurRad="6350" stA="0" endPos="40000" dist="1016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prstClr val="white"/>
              </a:solidFill>
            </a:endParaRPr>
          </a:p>
        </p:txBody>
      </p:sp>
      <p:sp>
        <p:nvSpPr>
          <p:cNvPr id="40" name="17 CuadroTexto"/>
          <p:cNvSpPr txBox="1"/>
          <p:nvPr userDrawn="1"/>
        </p:nvSpPr>
        <p:spPr>
          <a:xfrm>
            <a:off x="1548644" y="2697653"/>
            <a:ext cx="7416824" cy="978729"/>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s-ES" sz="3200" b="1" dirty="0" smtClean="0">
                <a:solidFill>
                  <a:prstClr val="white"/>
                </a:solidFill>
                <a:latin typeface="Trebuchet MS" pitchFamily="34" charset="0"/>
              </a:rPr>
              <a:t>Programa</a:t>
            </a:r>
            <a:r>
              <a:rPr lang="es-ES" sz="3200" b="1" baseline="0" dirty="0" smtClean="0">
                <a:solidFill>
                  <a:prstClr val="white"/>
                </a:solidFill>
                <a:latin typeface="Trebuchet MS" pitchFamily="34" charset="0"/>
              </a:rPr>
              <a:t> de Jornadas Escolares</a:t>
            </a:r>
            <a:endParaRPr lang="es-ES" sz="3200" b="1" dirty="0">
              <a:solidFill>
                <a:prstClr val="white"/>
              </a:solidFill>
              <a:latin typeface="Trebuchet MS" pitchFamily="34" charset="0"/>
            </a:endParaRPr>
          </a:p>
          <a:p>
            <a:pPr algn="r">
              <a:lnSpc>
                <a:spcPct val="120000"/>
              </a:lnSpc>
            </a:pPr>
            <a:r>
              <a:rPr lang="es-ES" sz="1600" dirty="0">
                <a:solidFill>
                  <a:prstClr val="white"/>
                </a:solidFill>
                <a:latin typeface="Trebuchet MS" pitchFamily="34" charset="0"/>
              </a:rPr>
              <a:t>Promoción del uso seguro y responsable de Internet entre los menores</a:t>
            </a:r>
          </a:p>
        </p:txBody>
      </p:sp>
      <p:pic>
        <p:nvPicPr>
          <p:cNvPr id="41" name="Imagen 4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9592" y="1035632"/>
            <a:ext cx="2160240" cy="2160240"/>
          </a:xfrm>
          <a:prstGeom prst="ellipse">
            <a:avLst/>
          </a:prstGeom>
          <a:ln w="76200" cap="rnd">
            <a:solidFill>
              <a:schemeClr val="accent1">
                <a:lumMod val="7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42" name="Grupo 41"/>
          <p:cNvGrpSpPr/>
          <p:nvPr userDrawn="1"/>
        </p:nvGrpSpPr>
        <p:grpSpPr>
          <a:xfrm>
            <a:off x="569808" y="4293096"/>
            <a:ext cx="8322672" cy="1954381"/>
            <a:chOff x="569808" y="3913892"/>
            <a:chExt cx="8322672" cy="1954381"/>
          </a:xfrm>
        </p:grpSpPr>
        <p:cxnSp>
          <p:nvCxnSpPr>
            <p:cNvPr id="44" name="13 Conector recto"/>
            <p:cNvCxnSpPr/>
            <p:nvPr userDrawn="1"/>
          </p:nvCxnSpPr>
          <p:spPr>
            <a:xfrm flipV="1">
              <a:off x="569808" y="3976200"/>
              <a:ext cx="0" cy="1852540"/>
            </a:xfrm>
            <a:prstGeom prst="line">
              <a:avLst/>
            </a:prstGeom>
          </p:spPr>
          <p:style>
            <a:lnRef idx="2">
              <a:schemeClr val="accent1"/>
            </a:lnRef>
            <a:fillRef idx="0">
              <a:schemeClr val="accent1"/>
            </a:fillRef>
            <a:effectRef idx="1">
              <a:schemeClr val="accent1"/>
            </a:effectRef>
            <a:fontRef idx="minor">
              <a:schemeClr val="tx1"/>
            </a:fontRef>
          </p:style>
        </p:cxnSp>
        <p:sp>
          <p:nvSpPr>
            <p:cNvPr id="45" name="17 CuadroTexto"/>
            <p:cNvSpPr txBox="1"/>
            <p:nvPr userDrawn="1"/>
          </p:nvSpPr>
          <p:spPr>
            <a:xfrm>
              <a:off x="1217880" y="3913892"/>
              <a:ext cx="7674600" cy="195438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s-ES" sz="2000" b="1" dirty="0" smtClean="0">
                  <a:solidFill>
                    <a:srgbClr val="4F81BD">
                      <a:lumMod val="75000"/>
                    </a:srgbClr>
                  </a:solidFill>
                  <a:latin typeface="Trebuchet MS" pitchFamily="34" charset="0"/>
                </a:rPr>
                <a:t>https://www.is4k.es</a:t>
              </a:r>
            </a:p>
            <a:p>
              <a:pPr>
                <a:lnSpc>
                  <a:spcPct val="100000"/>
                </a:lnSpc>
              </a:pPr>
              <a:endParaRPr lang="es-ES" sz="14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contacto@is4k.es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Internet Segura </a:t>
              </a:r>
              <a:r>
                <a:rPr lang="es-ES" sz="1700" b="1" dirty="0" err="1" smtClean="0">
                  <a:solidFill>
                    <a:srgbClr val="4F81BD">
                      <a:lumMod val="75000"/>
                    </a:srgbClr>
                  </a:solidFill>
                  <a:latin typeface="Trebuchet MS" pitchFamily="34" charset="0"/>
                </a:rPr>
                <a:t>for</a:t>
              </a:r>
              <a:r>
                <a:rPr lang="es-ES" sz="1700" b="1" dirty="0" smtClean="0">
                  <a:solidFill>
                    <a:srgbClr val="4F81BD">
                      <a:lumMod val="75000"/>
                    </a:srgbClr>
                  </a:solidFill>
                  <a:latin typeface="Trebuchet MS" pitchFamily="34" charset="0"/>
                </a:rPr>
                <a:t> </a:t>
              </a:r>
              <a:r>
                <a:rPr lang="es-ES" sz="1700" b="1" dirty="0" err="1" smtClean="0">
                  <a:solidFill>
                    <a:srgbClr val="4F81BD">
                      <a:lumMod val="75000"/>
                    </a:srgbClr>
                  </a:solidFill>
                  <a:latin typeface="Trebuchet MS" pitchFamily="34" charset="0"/>
                </a:rPr>
                <a:t>Kids</a:t>
              </a:r>
              <a:endParaRPr lang="es-ES" sz="1700" b="1" dirty="0" smtClean="0">
                <a:solidFill>
                  <a:srgbClr val="4F81BD">
                    <a:lumMod val="75000"/>
                  </a:srgbClr>
                </a:solidFill>
                <a:latin typeface="Trebuchet MS"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@is4k</a:t>
              </a:r>
            </a:p>
          </p:txBody>
        </p:sp>
        <p:pic>
          <p:nvPicPr>
            <p:cNvPr id="46" name="Picture 4" descr="http://us.cdn1.123rf.com/168nwm/alexwhite/alexwhite1302/alexwhite130202469/18037127-casa-azul-cuadrado-icono-web-brillante-en-el-fondo-blanco.jpg">
              <a:hlinkClick r:id="rId3"/>
            </p:cNvPr>
            <p:cNvPicPr>
              <a:picLocks noChangeAspect="1" noChangeArrowheads="1"/>
            </p:cNvPicPr>
            <p:nvPr userDrawn="1"/>
          </p:nvPicPr>
          <p:blipFill rotWithShape="1">
            <a:blip r:embed="rId4" cstate="print"/>
            <a:srcRect t="8988" b="13772"/>
            <a:stretch/>
          </p:blipFill>
          <p:spPr bwMode="auto">
            <a:xfrm>
              <a:off x="816088" y="3976200"/>
              <a:ext cx="352929" cy="272602"/>
            </a:xfrm>
            <a:prstGeom prst="rect">
              <a:avLst/>
            </a:prstGeom>
            <a:noFill/>
          </p:spPr>
        </p:pic>
        <p:pic>
          <p:nvPicPr>
            <p:cNvPr id="47" name="Imagen 46">
              <a:hlinkClick r:id="rId5"/>
            </p:cNvPr>
            <p:cNvPicPr>
              <a:picLocks noChangeAspect="1"/>
            </p:cNvPicPr>
            <p:nvPr userDrawn="1"/>
          </p:nvPicPr>
          <p:blipFill>
            <a:blip r:embed="rId6" cstate="print"/>
            <a:stretch>
              <a:fillRect/>
            </a:stretch>
          </p:blipFill>
          <p:spPr>
            <a:xfrm>
              <a:off x="841488" y="4998221"/>
              <a:ext cx="295835" cy="307213"/>
            </a:xfrm>
            <a:prstGeom prst="rect">
              <a:avLst/>
            </a:prstGeom>
          </p:spPr>
        </p:pic>
        <p:pic>
          <p:nvPicPr>
            <p:cNvPr id="48" name="Imagen 47">
              <a:hlinkClick r:id="rId7"/>
            </p:cNvPr>
            <p:cNvPicPr>
              <a:picLocks noChangeAspect="1"/>
            </p:cNvPicPr>
            <p:nvPr userDrawn="1"/>
          </p:nvPicPr>
          <p:blipFill>
            <a:blip r:embed="rId8" cstate="print"/>
            <a:stretch>
              <a:fillRect/>
            </a:stretch>
          </p:blipFill>
          <p:spPr>
            <a:xfrm>
              <a:off x="841489" y="5521527"/>
              <a:ext cx="307213" cy="307213"/>
            </a:xfrm>
            <a:prstGeom prst="rect">
              <a:avLst/>
            </a:prstGeom>
          </p:spPr>
        </p:pic>
        <p:pic>
          <p:nvPicPr>
            <p:cNvPr id="49" name="Imagen 48"/>
            <p:cNvPicPr>
              <a:picLocks noChangeAspect="1"/>
            </p:cNvPicPr>
            <p:nvPr userDrawn="1"/>
          </p:nvPicPr>
          <p:blipFill>
            <a:blip r:embed="rId9"/>
            <a:stretch>
              <a:fillRect/>
            </a:stretch>
          </p:blipFill>
          <p:spPr>
            <a:xfrm>
              <a:off x="824088" y="4475681"/>
              <a:ext cx="352425" cy="276225"/>
            </a:xfrm>
            <a:prstGeom prst="rect">
              <a:avLst/>
            </a:prstGeom>
          </p:spPr>
        </p:pic>
      </p:grpSp>
      <p:pic>
        <p:nvPicPr>
          <p:cNvPr id="43" name="Imagen 42" descr="Y:\90_IS4K\logos\logo corporativo\finales\logo-is4k.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762019" y="620688"/>
            <a:ext cx="4058453" cy="1260000"/>
          </a:xfrm>
          <a:prstGeom prst="rect">
            <a:avLst/>
          </a:prstGeom>
          <a:noFill/>
          <a:ln>
            <a:noFill/>
          </a:ln>
        </p:spPr>
      </p:pic>
    </p:spTree>
    <p:extLst>
      <p:ext uri="{BB962C8B-B14F-4D97-AF65-F5344CB8AC3E}">
        <p14:creationId xmlns:p14="http://schemas.microsoft.com/office/powerpoint/2010/main" val="411653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6" name="Rectángulo 18"/>
          <p:cNvSpPr/>
          <p:nvPr userDrawn="1"/>
        </p:nvSpPr>
        <p:spPr>
          <a:xfrm>
            <a:off x="284684" y="847724"/>
            <a:ext cx="8535788" cy="5188817"/>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angle 3"/>
          <p:cNvSpPr>
            <a:spLocks noChangeArrowheads="1"/>
          </p:cNvSpPr>
          <p:nvPr userDrawn="1"/>
        </p:nvSpPr>
        <p:spPr bwMode="auto">
          <a:xfrm>
            <a:off x="284684" y="855762"/>
            <a:ext cx="8535788" cy="517269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9pPr>
          </a:lstStyle>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presente publicación pertenece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(Instituto Nacional de Ciberseguridad)</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y está bajo una licencia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Reconocimiento-No Comercial-Compartir Igual 4.0 Internacional de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Creative</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Commons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Por esta razón está permitido copiar, distribuir y comunicar públicamente esta obra bajo las condiciones siguientes:</a:t>
            </a:r>
          </a:p>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contenido de esta publicación se puede reproducir total o parcialmente por terceros, citando su procedencia y haciendo referencia expresa tanto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y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iniciativa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Internet Segura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for</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Kids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(IS4K)</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como a sus sitios web: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2"/>
              </a:rPr>
              <a:t>https://www.incibe.es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y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https://www.is4k.es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Dicho reconocimiento no podrá en ningún caso sugerir que INCIBE presta apoyo a dicho tercero o apoya el uso que hace de su obra.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Uso No Comercial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material original y los trabajos derivados pueden ser distribuidos, copiados y exhibidos mientras su uso no tenga fines comerciales.</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Compartir Igual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Si altera o transforma esta obra, o genera una obra derivada, sólo puede distribuirla bajo esta misma licencia.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Al reutilizar o distribuir la obra, tiene que dejar bien claro los términos de la licencia de esta obra. Alguna de estas condiciones puede no aplicarse si se obtiene el permiso de INCIBE como titular de los derechos de autor.</a:t>
            </a:r>
          </a:p>
          <a:p>
            <a:pPr algn="l">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Texto completo de la licencia: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4"/>
              </a:rPr>
              <a:t>https://creativecommons.org/licenses/by-nc-sa/4.0/deed.es_ES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15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userDrawn="1"/>
        </p:nvSpPr>
        <p:spPr>
          <a:xfrm>
            <a:off x="395535" y="6145529"/>
            <a:ext cx="8305119" cy="586314"/>
          </a:xfrm>
          <a:prstGeom prst="rect">
            <a:avLst/>
          </a:prstGeom>
          <a:solidFill>
            <a:schemeClr val="bg1"/>
          </a:solidFill>
        </p:spPr>
        <p:txBody>
          <a:bodyPr wrap="square">
            <a:spAutoFit/>
          </a:bodyPr>
          <a:lstStyle/>
          <a:p>
            <a:pPr algn="just">
              <a:lnSpc>
                <a:spcPct val="107000"/>
              </a:lnSpc>
              <a:spcBef>
                <a:spcPts val="500"/>
              </a:spcBef>
              <a:spcAft>
                <a:spcPts val="800"/>
              </a:spcAft>
              <a:tabLst>
                <a:tab pos="2700020" algn="ctr"/>
                <a:tab pos="5400040" algn="r"/>
                <a:tab pos="449580" algn="l"/>
              </a:tabLst>
            </a:pPr>
            <a:r>
              <a:rPr lang="es-ES" sz="1500" i="1" dirty="0">
                <a:latin typeface="Calibri" panose="020F0502020204030204" pitchFamily="34" charset="0"/>
                <a:ea typeface="Calibri" panose="020F0502020204030204" pitchFamily="34" charset="0"/>
                <a:cs typeface="Times New Roman" panose="02020603050405020304" pitchFamily="18" charset="0"/>
              </a:rPr>
              <a:t>La presente publicación sólo refleja las opiniones del autor. La Comisión Europea no es responsable de ningún uso que pudiera hacerse de la información que contiene.</a:t>
            </a:r>
            <a:endParaRPr lang="es-ES" sz="15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2"/>
          <p:cNvSpPr>
            <a:spLocks noChangeArrowheads="1"/>
          </p:cNvSpPr>
          <p:nvPr userDrawn="1"/>
        </p:nvSpPr>
        <p:spPr bwMode="auto">
          <a:xfrm>
            <a:off x="404501" y="188640"/>
            <a:ext cx="48013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3200" b="1" i="0" u="none" strike="noStrike" cap="none" normalizeH="0" baseline="0" dirty="0" smtClean="0">
                <a:ln>
                  <a:noFill/>
                </a:ln>
                <a:solidFill>
                  <a:srgbClr val="007AC6"/>
                </a:solidFill>
                <a:effectLst/>
                <a:latin typeface="Trebuchet MS" panose="020B0603020202020204" pitchFamily="34" charset="0"/>
                <a:ea typeface="Calibri" panose="020F0502020204030204" pitchFamily="34" charset="0"/>
                <a:cs typeface="Times New Roman" panose="02020603050405020304" pitchFamily="18" charset="0"/>
              </a:rPr>
              <a:t>Licencia de contenidos	</a:t>
            </a:r>
            <a:endParaRPr kumimoji="0" lang="es-ES" altLang="es-ES" sz="3200" b="0" i="0" u="none" strike="noStrike" cap="none" normalizeH="0" baseline="0" dirty="0" smtClean="0">
              <a:ln>
                <a:noFill/>
              </a:ln>
              <a:solidFill>
                <a:schemeClr val="tx1"/>
              </a:solidFill>
              <a:effectLst/>
              <a:latin typeface="Trebuchet MS" panose="020B0603020202020204" pitchFamily="34" charset="0"/>
            </a:endParaRPr>
          </a:p>
        </p:txBody>
      </p:sp>
      <p:pic>
        <p:nvPicPr>
          <p:cNvPr id="10" name="Imagen 6" descr="http://mirrors.creativecommons.org/presskit/buttons/88x31/png/by-nc-sa.eu.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91722" y="220436"/>
            <a:ext cx="142875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901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4" r:id="rId3"/>
    <p:sldLayoutId id="2147483670" r:id="rId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hyperlink" Target="https://www.youtube.com/watch?v=jtmQQEOHMNk"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youtube.com/watch?v=qmnhcIKgVg0" TargetMode="External"/><Relationship Id="rId4" Type="http://schemas.openxmlformats.org/officeDocument/2006/relationships/image" Target="../media/image19.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www.youtube.com/watch?v=O4Jyf466ip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www.osi.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s-ES" dirty="0">
                <a:solidFill>
                  <a:srgbClr val="0070C0"/>
                </a:solidFill>
              </a:rPr>
              <a:t>Privacidad, identidad digital y reputación online</a:t>
            </a:r>
            <a:endParaRPr lang="es-ES" dirty="0"/>
          </a:p>
        </p:txBody>
      </p:sp>
      <p:sp>
        <p:nvSpPr>
          <p:cNvPr id="5" name="Marcador de texto 4"/>
          <p:cNvSpPr>
            <a:spLocks noGrp="1"/>
          </p:cNvSpPr>
          <p:nvPr>
            <p:ph type="body" sz="quarter" idx="13"/>
          </p:nvPr>
        </p:nvSpPr>
        <p:spPr/>
        <p:txBody>
          <a:bodyPr/>
          <a:lstStyle/>
          <a:p>
            <a:r>
              <a:rPr lang="es-ES" dirty="0"/>
              <a:t>Charla sensibilización dirigida a alumnado</a:t>
            </a:r>
          </a:p>
        </p:txBody>
      </p:sp>
    </p:spTree>
    <p:extLst>
      <p:ext uri="{BB962C8B-B14F-4D97-AF65-F5344CB8AC3E}">
        <p14:creationId xmlns:p14="http://schemas.microsoft.com/office/powerpoint/2010/main" val="1430954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8132" y="779059"/>
            <a:ext cx="4091820" cy="3160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091652">
            <a:off x="123967" y="4647208"/>
            <a:ext cx="3893224" cy="860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a:hlinkClick r:id="rId5"/>
          </p:cNvPr>
          <p:cNvPicPr>
            <a:picLocks noGrp="1" noChangeAspect="1" noChangeArrowheads="1"/>
          </p:cNvPicPr>
          <p:nvPr>
            <p:ph idx="1"/>
          </p:nvPr>
        </p:nvPicPr>
        <p:blipFill>
          <a:blip r:embed="rId6" cstate="print">
            <a:extLst>
              <a:ext uri="{28A0092B-C50C-407E-A947-70E740481C1C}">
                <a14:useLocalDpi xmlns:a14="http://schemas.microsoft.com/office/drawing/2010/main" val="0"/>
              </a:ext>
            </a:extLst>
          </a:blip>
          <a:stretch>
            <a:fillRect/>
          </a:stretch>
        </p:blipFill>
        <p:spPr bwMode="auto">
          <a:xfrm>
            <a:off x="4211960" y="260648"/>
            <a:ext cx="4752528" cy="267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11 Marcador de número de diapositiva"/>
          <p:cNvSpPr>
            <a:spLocks noGrp="1"/>
          </p:cNvSpPr>
          <p:nvPr>
            <p:ph type="sldNum" sz="quarter" idx="12"/>
          </p:nvPr>
        </p:nvSpPr>
        <p:spPr/>
        <p:txBody>
          <a:bodyPr/>
          <a:lstStyle/>
          <a:p>
            <a:fld id="{70ED536F-580B-41F4-B85A-D05C7DF0A5F5}" type="slidenum">
              <a:rPr lang="es-ES" smtClean="0"/>
              <a:pPr/>
              <a:t>10</a:t>
            </a:fld>
            <a:endParaRPr lang="es-ES" dirty="0"/>
          </a:p>
        </p:txBody>
      </p:sp>
      <p:sp>
        <p:nvSpPr>
          <p:cNvPr id="11" name="10 Marcador de pie de página"/>
          <p:cNvSpPr>
            <a:spLocks noGrp="1"/>
          </p:cNvSpPr>
          <p:nvPr>
            <p:ph type="ftr" sz="quarter" idx="11"/>
          </p:nvPr>
        </p:nvSpPr>
        <p:spPr/>
        <p:txBody>
          <a:bodyPr/>
          <a:lstStyle/>
          <a:p>
            <a:pPr algn="ctr"/>
            <a:r>
              <a:rPr lang="es-ES" dirty="0" smtClean="0"/>
              <a:t>Privacidad</a:t>
            </a:r>
            <a:endParaRPr lang="es-ES" dirty="0"/>
          </a:p>
          <a:p>
            <a:endParaRPr lang="es-ES" dirty="0"/>
          </a:p>
        </p:txBody>
      </p:sp>
      <p:pic>
        <p:nvPicPr>
          <p:cNvPr id="18" name="Picture 4">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1960" y="3284984"/>
            <a:ext cx="4792532" cy="26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http://www.steppinoutband.net/wp-content/uploads/2015/03/media_video_icon_pc_800_clr_446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19872" y="5523963"/>
            <a:ext cx="501546" cy="53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665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¿Qué es la privacidad? </a:t>
            </a:r>
            <a:endParaRPr lang="es-ES" dirty="0"/>
          </a:p>
        </p:txBody>
      </p:sp>
      <p:pic>
        <p:nvPicPr>
          <p:cNvPr id="7" name="6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37113" y="2367844"/>
            <a:ext cx="5469775" cy="3653444"/>
          </a:xfrm>
        </p:spPr>
      </p:pic>
      <p:sp>
        <p:nvSpPr>
          <p:cNvPr id="4" name="3 Marcador de número de diapositiva"/>
          <p:cNvSpPr>
            <a:spLocks noGrp="1"/>
          </p:cNvSpPr>
          <p:nvPr>
            <p:ph type="sldNum" sz="quarter" idx="12"/>
          </p:nvPr>
        </p:nvSpPr>
        <p:spPr/>
        <p:txBody>
          <a:bodyPr/>
          <a:lstStyle/>
          <a:p>
            <a:fld id="{70ED536F-580B-41F4-B85A-D05C7DF0A5F5}" type="slidenum">
              <a:rPr lang="es-ES" smtClean="0">
                <a:solidFill>
                  <a:schemeClr val="bg1"/>
                </a:solidFill>
              </a:rPr>
              <a:pPr/>
              <a:t>11</a:t>
            </a:fld>
            <a:endParaRPr lang="es-ES" dirty="0">
              <a:solidFill>
                <a:schemeClr val="bg1"/>
              </a:solidFill>
            </a:endParaRPr>
          </a:p>
        </p:txBody>
      </p:sp>
      <p:sp>
        <p:nvSpPr>
          <p:cNvPr id="10" name="4 Marcador de contenido"/>
          <p:cNvSpPr txBox="1">
            <a:spLocks/>
          </p:cNvSpPr>
          <p:nvPr/>
        </p:nvSpPr>
        <p:spPr>
          <a:xfrm>
            <a:off x="647564" y="1314147"/>
            <a:ext cx="7848872" cy="10536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2"/>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2"/>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2"/>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2"/>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s-ES" i="1" dirty="0" smtClean="0">
                <a:solidFill>
                  <a:schemeClr val="tx1"/>
                </a:solidFill>
                <a:latin typeface="Calibri" panose="020F0502020204030204" pitchFamily="34" charset="0"/>
              </a:rPr>
              <a:t>“Ámbito de la vida privada que se tiene derecho a proteger de cualquier intromisión”.</a:t>
            </a:r>
            <a:endParaRPr lang="es-ES" sz="2400" i="1" dirty="0">
              <a:solidFill>
                <a:srgbClr val="007AC6"/>
              </a:solidFill>
              <a:latin typeface="Calibri" panose="020F0502020204030204" pitchFamily="34" charset="0"/>
            </a:endParaRPr>
          </a:p>
        </p:txBody>
      </p:sp>
      <p:sp>
        <p:nvSpPr>
          <p:cNvPr id="9" name="10 Marcador de pie de página"/>
          <p:cNvSpPr>
            <a:spLocks noGrp="1"/>
          </p:cNvSpPr>
          <p:nvPr>
            <p:ph type="ftr" sz="quarter" idx="11"/>
          </p:nvPr>
        </p:nvSpPr>
        <p:spPr>
          <a:xfrm>
            <a:off x="2915816" y="6356350"/>
            <a:ext cx="3312368" cy="365125"/>
          </a:xfrm>
        </p:spPr>
        <p:txBody>
          <a:bodyPr/>
          <a:lstStyle/>
          <a:p>
            <a:pPr algn="ctr"/>
            <a:r>
              <a:rPr lang="es-ES" dirty="0" smtClean="0"/>
              <a:t>Privacidad</a:t>
            </a:r>
            <a:endParaRPr lang="es-ES" dirty="0"/>
          </a:p>
          <a:p>
            <a:endParaRPr lang="es-ES" dirty="0"/>
          </a:p>
        </p:txBody>
      </p:sp>
    </p:spTree>
    <p:extLst>
      <p:ext uri="{BB962C8B-B14F-4D97-AF65-F5344CB8AC3E}">
        <p14:creationId xmlns:p14="http://schemas.microsoft.com/office/powerpoint/2010/main" val="3418130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dirty="0" smtClean="0">
                <a:latin typeface="+mj-lt"/>
              </a:rPr>
              <a:t>¿Qué forma parte de nuestra privacidad?</a:t>
            </a:r>
            <a:endParaRPr lang="es-ES" dirty="0">
              <a:latin typeface="+mj-lt"/>
            </a:endParaRPr>
          </a:p>
        </p:txBody>
      </p:sp>
      <p:pic>
        <p:nvPicPr>
          <p:cNvPr id="8" name="6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63888" y="1516245"/>
            <a:ext cx="5264122" cy="4668388"/>
          </a:xfrm>
        </p:spPr>
      </p:pic>
      <p:sp>
        <p:nvSpPr>
          <p:cNvPr id="6" name="5 Marcador de número de diapositiva"/>
          <p:cNvSpPr>
            <a:spLocks noGrp="1"/>
          </p:cNvSpPr>
          <p:nvPr>
            <p:ph type="sldNum" sz="quarter" idx="12"/>
          </p:nvPr>
        </p:nvSpPr>
        <p:spPr/>
        <p:txBody>
          <a:bodyPr/>
          <a:lstStyle/>
          <a:p>
            <a:fld id="{132FADFE-3B8F-471C-ABF0-DBC7717ECBBC}" type="slidenum">
              <a:rPr lang="es-ES" smtClean="0"/>
              <a:pPr/>
              <a:t>12</a:t>
            </a:fld>
            <a:endParaRPr lang="es-ES" dirty="0"/>
          </a:p>
        </p:txBody>
      </p:sp>
      <p:sp>
        <p:nvSpPr>
          <p:cNvPr id="7" name="6 Marcador de pie de página"/>
          <p:cNvSpPr>
            <a:spLocks noGrp="1"/>
          </p:cNvSpPr>
          <p:nvPr>
            <p:ph type="ftr" sz="quarter" idx="11"/>
          </p:nvPr>
        </p:nvSpPr>
        <p:spPr/>
        <p:txBody>
          <a:bodyPr/>
          <a:lstStyle/>
          <a:p>
            <a:pPr algn="ctr"/>
            <a:r>
              <a:rPr lang="es-ES" dirty="0" smtClean="0"/>
              <a:t>Privacidad</a:t>
            </a:r>
            <a:endParaRPr lang="es-ES" dirty="0"/>
          </a:p>
        </p:txBody>
      </p:sp>
      <p:sp>
        <p:nvSpPr>
          <p:cNvPr id="3" name="CuadroTexto 2"/>
          <p:cNvSpPr txBox="1"/>
          <p:nvPr/>
        </p:nvSpPr>
        <p:spPr>
          <a:xfrm>
            <a:off x="1115616" y="1988254"/>
            <a:ext cx="4402832" cy="3600986"/>
          </a:xfrm>
          <a:prstGeom prst="rect">
            <a:avLst/>
          </a:prstGeom>
          <a:noFill/>
        </p:spPr>
        <p:txBody>
          <a:bodyPr wrap="square" rtlCol="0">
            <a:spAutoFit/>
          </a:bodyPr>
          <a:lstStyle/>
          <a:p>
            <a:pPr marL="514350" indent="-514350">
              <a:spcBef>
                <a:spcPts val="1200"/>
              </a:spcBef>
              <a:buClr>
                <a:srgbClr val="007AC6"/>
              </a:buClr>
              <a:buFont typeface="Arial" panose="020B0604020202020204" pitchFamily="34" charset="0"/>
              <a:buChar char="•"/>
            </a:pPr>
            <a:r>
              <a:rPr lang="es-ES" sz="2400" dirty="0" smtClean="0"/>
              <a:t>gustos </a:t>
            </a:r>
          </a:p>
          <a:p>
            <a:pPr marL="514350" indent="-514350">
              <a:spcBef>
                <a:spcPts val="1200"/>
              </a:spcBef>
              <a:buClr>
                <a:srgbClr val="007AC6"/>
              </a:buClr>
              <a:buFont typeface="Arial" panose="020B0604020202020204" pitchFamily="34" charset="0"/>
              <a:buChar char="•"/>
            </a:pPr>
            <a:r>
              <a:rPr lang="es-ES" sz="2400" dirty="0" smtClean="0"/>
              <a:t>aficiones </a:t>
            </a:r>
          </a:p>
          <a:p>
            <a:pPr marL="514350" indent="-514350">
              <a:spcBef>
                <a:spcPts val="1200"/>
              </a:spcBef>
              <a:buClr>
                <a:srgbClr val="007AC6"/>
              </a:buClr>
              <a:buFont typeface="Arial" panose="020B0604020202020204" pitchFamily="34" charset="0"/>
              <a:buChar char="•"/>
            </a:pPr>
            <a:r>
              <a:rPr lang="es-ES" sz="2400" dirty="0" smtClean="0"/>
              <a:t>creencias</a:t>
            </a:r>
          </a:p>
          <a:p>
            <a:pPr marL="514350" indent="-514350">
              <a:spcBef>
                <a:spcPts val="1200"/>
              </a:spcBef>
              <a:buClr>
                <a:srgbClr val="007AC6"/>
              </a:buClr>
              <a:buFont typeface="Arial" panose="020B0604020202020204" pitchFamily="34" charset="0"/>
              <a:buChar char="•"/>
            </a:pPr>
            <a:r>
              <a:rPr lang="es-ES" sz="2400" dirty="0" smtClean="0"/>
              <a:t>fotos</a:t>
            </a:r>
          </a:p>
          <a:p>
            <a:pPr marL="514350" indent="-514350">
              <a:spcBef>
                <a:spcPts val="1200"/>
              </a:spcBef>
              <a:buClr>
                <a:srgbClr val="007AC6"/>
              </a:buClr>
              <a:buFont typeface="Arial" panose="020B0604020202020204" pitchFamily="34" charset="0"/>
              <a:buChar char="•"/>
            </a:pPr>
            <a:r>
              <a:rPr lang="es-ES" sz="2400" dirty="0"/>
              <a:t>v</a:t>
            </a:r>
            <a:r>
              <a:rPr lang="es-ES" sz="2400" dirty="0" smtClean="0"/>
              <a:t>ídeos</a:t>
            </a:r>
          </a:p>
          <a:p>
            <a:pPr marL="514350" indent="-514350">
              <a:spcBef>
                <a:spcPts val="1200"/>
              </a:spcBef>
              <a:buClr>
                <a:srgbClr val="007AC6"/>
              </a:buClr>
              <a:buFont typeface="Arial" panose="020B0604020202020204" pitchFamily="34" charset="0"/>
              <a:buChar char="•"/>
            </a:pPr>
            <a:r>
              <a:rPr lang="es-ES" sz="2400" dirty="0" smtClean="0"/>
              <a:t>email</a:t>
            </a:r>
          </a:p>
          <a:p>
            <a:pPr marL="514350" indent="-514350">
              <a:spcBef>
                <a:spcPts val="1200"/>
              </a:spcBef>
              <a:buClr>
                <a:srgbClr val="007AC6"/>
              </a:buClr>
              <a:buFont typeface="Arial" panose="020B0604020202020204" pitchFamily="34" charset="0"/>
              <a:buChar char="•"/>
            </a:pPr>
            <a:r>
              <a:rPr lang="es-ES" sz="2400" dirty="0" smtClean="0"/>
              <a:t>etc</a:t>
            </a:r>
            <a:r>
              <a:rPr lang="es-ES" sz="2400" dirty="0"/>
              <a:t>. </a:t>
            </a:r>
          </a:p>
        </p:txBody>
      </p:sp>
    </p:spTree>
    <p:extLst>
      <p:ext uri="{BB962C8B-B14F-4D97-AF65-F5344CB8AC3E}">
        <p14:creationId xmlns:p14="http://schemas.microsoft.com/office/powerpoint/2010/main" val="32573821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lidia.parra\Pictures\sin cara.jp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0" y="0"/>
            <a:ext cx="9144000" cy="6203967"/>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a:xfrm>
            <a:off x="457200" y="2857500"/>
            <a:ext cx="8229600" cy="1143000"/>
          </a:xfrm>
        </p:spPr>
        <p:txBody>
          <a:bodyPr>
            <a:noAutofit/>
          </a:bodyPr>
          <a:lstStyle/>
          <a:p>
            <a:r>
              <a:rPr lang="es-ES" dirty="0" smtClean="0">
                <a:solidFill>
                  <a:schemeClr val="bg1"/>
                </a:solidFill>
                <a:latin typeface="Calibri" panose="020F0502020204030204" pitchFamily="34" charset="0"/>
              </a:rPr>
              <a:t>Los datos personales también forman parte de nuestra privacidad</a:t>
            </a:r>
            <a:endParaRPr lang="es-ES" dirty="0">
              <a:solidFill>
                <a:schemeClr val="bg1"/>
              </a:solidFill>
              <a:latin typeface="Calibri" panose="020F0502020204030204" pitchFamily="34" charset="0"/>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13</a:t>
            </a:fld>
            <a:endParaRPr lang="es-ES" dirty="0"/>
          </a:p>
        </p:txBody>
      </p:sp>
      <p:sp>
        <p:nvSpPr>
          <p:cNvPr id="7" name="6 Marcador de pie de página"/>
          <p:cNvSpPr>
            <a:spLocks noGrp="1"/>
          </p:cNvSpPr>
          <p:nvPr>
            <p:ph type="ftr" sz="quarter" idx="11"/>
          </p:nvPr>
        </p:nvSpPr>
        <p:spPr/>
        <p:txBody>
          <a:bodyPr/>
          <a:lstStyle/>
          <a:p>
            <a:pPr algn="ctr"/>
            <a:r>
              <a:rPr lang="es-ES" dirty="0" smtClean="0"/>
              <a:t>Datos personales</a:t>
            </a:r>
            <a:endParaRPr lang="es-ES" dirty="0"/>
          </a:p>
        </p:txBody>
      </p:sp>
    </p:spTree>
    <p:extLst>
      <p:ext uri="{BB962C8B-B14F-4D97-AF65-F5344CB8AC3E}">
        <p14:creationId xmlns:p14="http://schemas.microsoft.com/office/powerpoint/2010/main" val="24958500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4245" y="2579255"/>
            <a:ext cx="4847132" cy="3575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p:txBody>
          <a:bodyPr>
            <a:normAutofit/>
          </a:bodyPr>
          <a:lstStyle/>
          <a:p>
            <a:r>
              <a:rPr lang="es-ES" dirty="0" smtClean="0">
                <a:latin typeface="Calibri" panose="020F0502020204030204" pitchFamily="34" charset="0"/>
              </a:rPr>
              <a:t>Protege tus datos personales</a:t>
            </a:r>
            <a:endParaRPr lang="es-ES" dirty="0">
              <a:latin typeface="Calibri" panose="020F0502020204030204" pitchFamily="34" charset="0"/>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14</a:t>
            </a:fld>
            <a:endParaRPr lang="es-ES"/>
          </a:p>
        </p:txBody>
      </p:sp>
      <p:sp>
        <p:nvSpPr>
          <p:cNvPr id="6" name="5 Marcador de pie de página"/>
          <p:cNvSpPr>
            <a:spLocks noGrp="1"/>
          </p:cNvSpPr>
          <p:nvPr>
            <p:ph type="ftr" sz="quarter" idx="11"/>
          </p:nvPr>
        </p:nvSpPr>
        <p:spPr/>
        <p:txBody>
          <a:bodyPr/>
          <a:lstStyle/>
          <a:p>
            <a:pPr algn="ctr"/>
            <a:r>
              <a:rPr lang="es-ES" dirty="0" smtClean="0"/>
              <a:t>Datos personales</a:t>
            </a:r>
            <a:endParaRPr lang="es-ES" dirty="0"/>
          </a:p>
        </p:txBody>
      </p:sp>
      <p:sp>
        <p:nvSpPr>
          <p:cNvPr id="9" name="8 Marcador de contenido"/>
          <p:cNvSpPr>
            <a:spLocks noGrp="1"/>
          </p:cNvSpPr>
          <p:nvPr>
            <p:ph sz="half" idx="4294967295"/>
          </p:nvPr>
        </p:nvSpPr>
        <p:spPr>
          <a:xfrm>
            <a:off x="467545" y="1916832"/>
            <a:ext cx="6085656" cy="4351338"/>
          </a:xfrm>
          <a:prstGeom prst="rect">
            <a:avLst/>
          </a:prstGeom>
        </p:spPr>
        <p:txBody>
          <a:bodyPr>
            <a:normAutofit/>
          </a:bodyPr>
          <a:lstStyle/>
          <a:p>
            <a:pPr marL="0" indent="0">
              <a:buNone/>
            </a:pPr>
            <a:r>
              <a:rPr lang="es-ES" sz="2400" dirty="0" smtClean="0">
                <a:latin typeface="Calibri" panose="020F0502020204030204" pitchFamily="34" charset="0"/>
              </a:rPr>
              <a:t>Si detectas que se está haciendo mal uso de tus datos, apóyate en los derechos “</a:t>
            </a:r>
            <a:r>
              <a:rPr lang="es-ES" sz="2400" dirty="0" smtClean="0">
                <a:solidFill>
                  <a:schemeClr val="accent2"/>
                </a:solidFill>
                <a:latin typeface="Calibri" panose="020F0502020204030204" pitchFamily="34" charset="0"/>
              </a:rPr>
              <a:t>A</a:t>
            </a:r>
            <a:r>
              <a:rPr lang="es-ES" sz="2400" dirty="0" smtClean="0">
                <a:solidFill>
                  <a:srgbClr val="92D050"/>
                </a:solidFill>
                <a:latin typeface="Calibri" panose="020F0502020204030204" pitchFamily="34" charset="0"/>
              </a:rPr>
              <a:t>R</a:t>
            </a:r>
            <a:r>
              <a:rPr lang="es-ES" sz="2400" dirty="0" smtClean="0">
                <a:solidFill>
                  <a:schemeClr val="accent6">
                    <a:lumMod val="75000"/>
                  </a:schemeClr>
                </a:solidFill>
                <a:latin typeface="Calibri" panose="020F0502020204030204" pitchFamily="34" charset="0"/>
              </a:rPr>
              <a:t>C</a:t>
            </a:r>
            <a:r>
              <a:rPr lang="es-ES" sz="2400" dirty="0" smtClean="0">
                <a:solidFill>
                  <a:srgbClr val="7030A0"/>
                </a:solidFill>
                <a:latin typeface="Calibri" panose="020F0502020204030204" pitchFamily="34" charset="0"/>
              </a:rPr>
              <a:t>O</a:t>
            </a:r>
            <a:r>
              <a:rPr lang="es-ES" sz="2400" dirty="0" smtClean="0">
                <a:latin typeface="Calibri" panose="020F0502020204030204" pitchFamily="34" charset="0"/>
              </a:rPr>
              <a:t>”:</a:t>
            </a:r>
          </a:p>
          <a:p>
            <a:r>
              <a:rPr lang="es-ES" sz="2400" dirty="0" smtClean="0">
                <a:solidFill>
                  <a:schemeClr val="accent2"/>
                </a:solidFill>
                <a:latin typeface="Calibri" panose="020F0502020204030204" pitchFamily="34" charset="0"/>
              </a:rPr>
              <a:t>A</a:t>
            </a:r>
            <a:r>
              <a:rPr lang="es-ES" sz="2400" dirty="0" smtClean="0">
                <a:solidFill>
                  <a:srgbClr val="0070C0"/>
                </a:solidFill>
                <a:latin typeface="Calibri" panose="020F0502020204030204" pitchFamily="34" charset="0"/>
              </a:rPr>
              <a:t>cceso</a:t>
            </a:r>
          </a:p>
          <a:p>
            <a:r>
              <a:rPr lang="es-ES" sz="2400" dirty="0" smtClean="0">
                <a:solidFill>
                  <a:srgbClr val="92D050"/>
                </a:solidFill>
                <a:latin typeface="Calibri" panose="020F0502020204030204" pitchFamily="34" charset="0"/>
              </a:rPr>
              <a:t>R</a:t>
            </a:r>
            <a:r>
              <a:rPr lang="es-ES" sz="2400" dirty="0" smtClean="0">
                <a:solidFill>
                  <a:srgbClr val="0070C0"/>
                </a:solidFill>
                <a:latin typeface="Calibri" panose="020F0502020204030204" pitchFamily="34" charset="0"/>
              </a:rPr>
              <a:t>ectificación</a:t>
            </a:r>
          </a:p>
          <a:p>
            <a:r>
              <a:rPr lang="es-ES" sz="2400" dirty="0" smtClean="0">
                <a:solidFill>
                  <a:schemeClr val="accent6">
                    <a:lumMod val="75000"/>
                  </a:schemeClr>
                </a:solidFill>
                <a:latin typeface="Calibri" panose="020F0502020204030204" pitchFamily="34" charset="0"/>
              </a:rPr>
              <a:t>C</a:t>
            </a:r>
            <a:r>
              <a:rPr lang="es-ES" sz="2400" dirty="0" smtClean="0">
                <a:solidFill>
                  <a:srgbClr val="0070C0"/>
                </a:solidFill>
                <a:latin typeface="Calibri" panose="020F0502020204030204" pitchFamily="34" charset="0"/>
              </a:rPr>
              <a:t>ancelación</a:t>
            </a:r>
          </a:p>
          <a:p>
            <a:r>
              <a:rPr lang="es-ES" sz="2400" dirty="0" smtClean="0">
                <a:solidFill>
                  <a:srgbClr val="7030A0"/>
                </a:solidFill>
                <a:latin typeface="Calibri" panose="020F0502020204030204" pitchFamily="34" charset="0"/>
              </a:rPr>
              <a:t>O</a:t>
            </a:r>
            <a:r>
              <a:rPr lang="es-ES" sz="2400" dirty="0" smtClean="0">
                <a:solidFill>
                  <a:srgbClr val="0070C0"/>
                </a:solidFill>
                <a:latin typeface="Calibri" panose="020F0502020204030204" pitchFamily="34" charset="0"/>
              </a:rPr>
              <a:t>posición</a:t>
            </a:r>
          </a:p>
          <a:p>
            <a:endParaRPr lang="es-ES" sz="2400" dirty="0"/>
          </a:p>
          <a:p>
            <a:endParaRPr lang="es-ES" sz="2400" dirty="0"/>
          </a:p>
          <a:p>
            <a:endParaRPr lang="es-ES" sz="2400" dirty="0"/>
          </a:p>
        </p:txBody>
      </p:sp>
    </p:spTree>
    <p:extLst>
      <p:ext uri="{BB962C8B-B14F-4D97-AF65-F5344CB8AC3E}">
        <p14:creationId xmlns:p14="http://schemas.microsoft.com/office/powerpoint/2010/main" val="4099140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lidia.parra\Downloads\shutterstock_14170803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411760" y="1619564"/>
            <a:ext cx="6732240" cy="4577923"/>
          </a:xfrm>
          <a:prstGeom prst="rect">
            <a:avLst/>
          </a:prstGeom>
          <a:noFill/>
          <a:extLst>
            <a:ext uri="{909E8E84-426E-40DD-AFC4-6F175D3DCCD1}">
              <a14:hiddenFill xmlns:a14="http://schemas.microsoft.com/office/drawing/2010/main">
                <a:solidFill>
                  <a:srgbClr val="FFFFFF"/>
                </a:solidFill>
              </a14:hiddenFill>
            </a:ext>
          </a:extLst>
        </p:spPr>
      </p:pic>
      <p:sp>
        <p:nvSpPr>
          <p:cNvPr id="10" name="9 Título"/>
          <p:cNvSpPr>
            <a:spLocks noGrp="1"/>
          </p:cNvSpPr>
          <p:nvPr>
            <p:ph type="title"/>
          </p:nvPr>
        </p:nvSpPr>
        <p:spPr/>
        <p:txBody>
          <a:bodyPr>
            <a:noAutofit/>
          </a:bodyPr>
          <a:lstStyle/>
          <a:p>
            <a:r>
              <a:rPr lang="es-ES" sz="4400" dirty="0" smtClean="0"/>
              <a:t>Facilitar información privada nos hace ser más vulnerables</a:t>
            </a:r>
            <a:endParaRPr lang="es-ES" sz="4400" dirty="0"/>
          </a:p>
        </p:txBody>
      </p:sp>
      <p:sp>
        <p:nvSpPr>
          <p:cNvPr id="2" name="1 Marcador de contenido"/>
          <p:cNvSpPr>
            <a:spLocks noGrp="1"/>
          </p:cNvSpPr>
          <p:nvPr>
            <p:ph idx="1"/>
          </p:nvPr>
        </p:nvSpPr>
        <p:spPr>
          <a:xfrm>
            <a:off x="539552" y="2492896"/>
            <a:ext cx="4968552" cy="2592288"/>
          </a:xfrm>
        </p:spPr>
        <p:txBody>
          <a:bodyPr>
            <a:normAutofit/>
          </a:bodyPr>
          <a:lstStyle/>
          <a:p>
            <a:pPr marL="0" indent="0">
              <a:spcBef>
                <a:spcPts val="1200"/>
              </a:spcBef>
              <a:buNone/>
            </a:pPr>
            <a:endParaRPr lang="es-ES" sz="2400" dirty="0" smtClean="0">
              <a:solidFill>
                <a:srgbClr val="0070C0"/>
              </a:solidFill>
            </a:endParaRPr>
          </a:p>
          <a:p>
            <a:pPr lvl="1">
              <a:spcBef>
                <a:spcPts val="1200"/>
              </a:spcBef>
              <a:buClr>
                <a:srgbClr val="007AC6"/>
              </a:buClr>
              <a:buFont typeface="Arial" panose="020B0604020202020204" pitchFamily="34" charset="0"/>
              <a:buChar char="•"/>
            </a:pPr>
            <a:r>
              <a:rPr lang="es-ES" sz="2400" dirty="0" smtClean="0">
                <a:solidFill>
                  <a:schemeClr val="tx1"/>
                </a:solidFill>
              </a:rPr>
              <a:t>Robo </a:t>
            </a:r>
            <a:r>
              <a:rPr lang="es-ES" sz="2400" dirty="0">
                <a:solidFill>
                  <a:schemeClr val="tx1"/>
                </a:solidFill>
              </a:rPr>
              <a:t>de la </a:t>
            </a:r>
            <a:r>
              <a:rPr lang="es-ES" sz="2400" dirty="0" smtClean="0">
                <a:solidFill>
                  <a:schemeClr val="tx1"/>
                </a:solidFill>
              </a:rPr>
              <a:t>identidad</a:t>
            </a:r>
          </a:p>
          <a:p>
            <a:pPr lvl="1">
              <a:spcBef>
                <a:spcPts val="1200"/>
              </a:spcBef>
              <a:buClr>
                <a:srgbClr val="007AC6"/>
              </a:buClr>
              <a:buFont typeface="Arial" panose="020B0604020202020204" pitchFamily="34" charset="0"/>
              <a:buChar char="•"/>
            </a:pPr>
            <a:r>
              <a:rPr lang="es-ES" sz="2400" dirty="0" err="1" smtClean="0">
                <a:solidFill>
                  <a:schemeClr val="tx1"/>
                </a:solidFill>
              </a:rPr>
              <a:t>Ciberacoso</a:t>
            </a:r>
            <a:endParaRPr lang="es-ES" sz="2400" dirty="0">
              <a:solidFill>
                <a:schemeClr val="tx1"/>
              </a:solidFill>
            </a:endParaRPr>
          </a:p>
          <a:p>
            <a:pPr>
              <a:spcBef>
                <a:spcPts val="1200"/>
              </a:spcBef>
            </a:pPr>
            <a:endParaRPr lang="es-ES" sz="2400" dirty="0">
              <a:solidFill>
                <a:srgbClr val="0070C0"/>
              </a:solidFill>
            </a:endParaRPr>
          </a:p>
          <a:p>
            <a:pPr marL="0" indent="0">
              <a:spcBef>
                <a:spcPts val="1200"/>
              </a:spcBef>
              <a:buNone/>
            </a:pPr>
            <a:endParaRPr lang="es-ES" sz="2400" dirty="0">
              <a:solidFill>
                <a:srgbClr val="0070C0"/>
              </a:solidFill>
            </a:endParaRPr>
          </a:p>
        </p:txBody>
      </p:sp>
      <p:sp>
        <p:nvSpPr>
          <p:cNvPr id="5" name="4 Marcador de número de diapositiva"/>
          <p:cNvSpPr>
            <a:spLocks noGrp="1"/>
          </p:cNvSpPr>
          <p:nvPr>
            <p:ph type="sldNum" sz="quarter" idx="12"/>
          </p:nvPr>
        </p:nvSpPr>
        <p:spPr/>
        <p:txBody>
          <a:bodyPr/>
          <a:lstStyle/>
          <a:p>
            <a:fld id="{70ED536F-580B-41F4-B85A-D05C7DF0A5F5}" type="slidenum">
              <a:rPr lang="es-ES" smtClean="0"/>
              <a:pPr/>
              <a:t>15</a:t>
            </a:fld>
            <a:endParaRPr lang="es-ES" dirty="0"/>
          </a:p>
        </p:txBody>
      </p:sp>
      <p:sp>
        <p:nvSpPr>
          <p:cNvPr id="6" name="5 Marcador de pie de página"/>
          <p:cNvSpPr>
            <a:spLocks noGrp="1"/>
          </p:cNvSpPr>
          <p:nvPr>
            <p:ph type="ftr" sz="quarter" idx="11"/>
          </p:nvPr>
        </p:nvSpPr>
        <p:spPr/>
        <p:txBody>
          <a:bodyPr/>
          <a:lstStyle/>
          <a:p>
            <a:pPr algn="ctr"/>
            <a:r>
              <a:rPr lang="es-ES" dirty="0" smtClean="0"/>
              <a:t>Vulneración privacidad/intimidad</a:t>
            </a:r>
            <a:endParaRPr lang="es-ES" dirty="0"/>
          </a:p>
        </p:txBody>
      </p:sp>
    </p:spTree>
    <p:extLst>
      <p:ext uri="{BB962C8B-B14F-4D97-AF65-F5344CB8AC3E}">
        <p14:creationId xmlns:p14="http://schemas.microsoft.com/office/powerpoint/2010/main" val="4149779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lidia.parra\Pictures\shutterstock_84146302 (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663" y="2442592"/>
            <a:ext cx="4327073" cy="2952328"/>
          </a:xfrm>
          <a:prstGeom prst="rect">
            <a:avLst/>
          </a:prstGeom>
          <a:noFill/>
          <a:extLst>
            <a:ext uri="{909E8E84-426E-40DD-AFC4-6F175D3DCCD1}">
              <a14:hiddenFill xmlns:a14="http://schemas.microsoft.com/office/drawing/2010/main">
                <a:solidFill>
                  <a:srgbClr val="FFFFFF"/>
                </a:solidFill>
              </a14:hiddenFill>
            </a:ext>
          </a:extLst>
        </p:spPr>
      </p:pic>
      <p:sp>
        <p:nvSpPr>
          <p:cNvPr id="7" name="6 Título"/>
          <p:cNvSpPr>
            <a:spLocks noGrp="1"/>
          </p:cNvSpPr>
          <p:nvPr>
            <p:ph type="title"/>
          </p:nvPr>
        </p:nvSpPr>
        <p:spPr/>
        <p:txBody>
          <a:bodyPr>
            <a:noAutofit/>
          </a:bodyPr>
          <a:lstStyle/>
          <a:p>
            <a:r>
              <a:rPr lang="es-ES" sz="4000" dirty="0">
                <a:latin typeface="Calibri" panose="020F0502020204030204" pitchFamily="34" charset="0"/>
              </a:rPr>
              <a:t>¿Qué pasa si alguien vulnera nuestra privacidad? </a:t>
            </a:r>
            <a:r>
              <a:rPr lang="es-ES" sz="4000" dirty="0" smtClean="0">
                <a:latin typeface="Calibri" panose="020F0502020204030204" pitchFamily="34" charset="0"/>
              </a:rPr>
              <a:t>¿</a:t>
            </a:r>
            <a:r>
              <a:rPr lang="es-ES" sz="4000" dirty="0">
                <a:latin typeface="Calibri" panose="020F0502020204030204" pitchFamily="34" charset="0"/>
              </a:rPr>
              <a:t>Puede ser un delito?</a:t>
            </a:r>
          </a:p>
        </p:txBody>
      </p:sp>
      <p:sp>
        <p:nvSpPr>
          <p:cNvPr id="8" name="7 Marcador de contenido"/>
          <p:cNvSpPr>
            <a:spLocks noGrp="1"/>
          </p:cNvSpPr>
          <p:nvPr>
            <p:ph idx="1"/>
          </p:nvPr>
        </p:nvSpPr>
        <p:spPr>
          <a:xfrm>
            <a:off x="323528" y="2104256"/>
            <a:ext cx="3826768" cy="3629000"/>
          </a:xfrm>
          <a:solidFill>
            <a:schemeClr val="bg1">
              <a:alpha val="82000"/>
            </a:schemeClr>
          </a:solidFill>
        </p:spPr>
        <p:txBody>
          <a:bodyPr>
            <a:normAutofit/>
          </a:bodyPr>
          <a:lstStyle/>
          <a:p>
            <a:pPr lvl="0">
              <a:spcBef>
                <a:spcPts val="1200"/>
              </a:spcBef>
              <a:buClr>
                <a:srgbClr val="007AC6"/>
              </a:buClr>
            </a:pPr>
            <a:r>
              <a:rPr lang="es-ES" sz="2400" b="1" dirty="0">
                <a:latin typeface="+mj-lt"/>
              </a:rPr>
              <a:t>Reenviar por WhatsApp una foto o vídeo </a:t>
            </a:r>
            <a:r>
              <a:rPr lang="es-ES" sz="2400" dirty="0" smtClean="0">
                <a:solidFill>
                  <a:schemeClr val="tx1"/>
                </a:solidFill>
                <a:latin typeface="+mj-lt"/>
              </a:rPr>
              <a:t>de </a:t>
            </a:r>
            <a:r>
              <a:rPr lang="es-ES" sz="2400" dirty="0">
                <a:solidFill>
                  <a:schemeClr val="tx1"/>
                </a:solidFill>
                <a:latin typeface="+mj-lt"/>
              </a:rPr>
              <a:t>un </a:t>
            </a:r>
            <a:r>
              <a:rPr lang="es-ES" sz="2400" dirty="0" smtClean="0">
                <a:solidFill>
                  <a:schemeClr val="tx1"/>
                </a:solidFill>
                <a:latin typeface="+mj-lt"/>
              </a:rPr>
              <a:t>compañero </a:t>
            </a:r>
            <a:r>
              <a:rPr lang="es-ES" sz="2400" dirty="0">
                <a:solidFill>
                  <a:schemeClr val="tx1"/>
                </a:solidFill>
                <a:latin typeface="+mj-lt"/>
              </a:rPr>
              <a:t>que alguien te ha </a:t>
            </a:r>
            <a:r>
              <a:rPr lang="es-ES" sz="2400" dirty="0" smtClean="0">
                <a:solidFill>
                  <a:schemeClr val="tx1"/>
                </a:solidFill>
                <a:latin typeface="+mj-lt"/>
              </a:rPr>
              <a:t>enviado </a:t>
            </a:r>
            <a:r>
              <a:rPr lang="es-ES" sz="2400" b="1" dirty="0">
                <a:latin typeface="+mj-lt"/>
              </a:rPr>
              <a:t>sin su consentimiento</a:t>
            </a:r>
            <a:r>
              <a:rPr lang="es-ES" sz="2400" dirty="0" smtClean="0">
                <a:solidFill>
                  <a:schemeClr val="tx1"/>
                </a:solidFill>
                <a:latin typeface="+mj-lt"/>
              </a:rPr>
              <a:t>.</a:t>
            </a:r>
            <a:endParaRPr lang="es-ES" sz="2400" dirty="0">
              <a:solidFill>
                <a:schemeClr val="tx1"/>
              </a:solidFill>
              <a:latin typeface="+mj-lt"/>
            </a:endParaRPr>
          </a:p>
          <a:p>
            <a:pPr>
              <a:spcBef>
                <a:spcPts val="1200"/>
              </a:spcBef>
              <a:buClr>
                <a:srgbClr val="007AC6"/>
              </a:buClr>
            </a:pPr>
            <a:r>
              <a:rPr lang="es-ES" sz="2400" b="1" dirty="0" smtClean="0">
                <a:latin typeface="+mj-lt"/>
              </a:rPr>
              <a:t>Acceder a la cuenta de Twitter </a:t>
            </a:r>
            <a:r>
              <a:rPr lang="es-ES" sz="2400" dirty="0" smtClean="0">
                <a:solidFill>
                  <a:schemeClr val="tx1"/>
                </a:solidFill>
                <a:latin typeface="+mj-lt"/>
              </a:rPr>
              <a:t>de un compañero que se ha dejado la </a:t>
            </a:r>
            <a:r>
              <a:rPr lang="es-ES" sz="2400" b="1" dirty="0" smtClean="0">
                <a:latin typeface="+mj-lt"/>
              </a:rPr>
              <a:t>sesión abierta</a:t>
            </a:r>
            <a:r>
              <a:rPr lang="es-ES" sz="2400" dirty="0" smtClean="0">
                <a:solidFill>
                  <a:schemeClr val="tx1"/>
                </a:solidFill>
                <a:latin typeface="+mj-lt"/>
              </a:rPr>
              <a:t>.</a:t>
            </a:r>
            <a:endParaRPr lang="es-ES" sz="2400"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16</a:t>
            </a:fld>
            <a:endParaRPr lang="es-ES"/>
          </a:p>
        </p:txBody>
      </p:sp>
      <p:sp>
        <p:nvSpPr>
          <p:cNvPr id="6" name="5 Marcador de pie de página"/>
          <p:cNvSpPr>
            <a:spLocks noGrp="1"/>
          </p:cNvSpPr>
          <p:nvPr>
            <p:ph type="ftr" sz="quarter" idx="11"/>
          </p:nvPr>
        </p:nvSpPr>
        <p:spPr/>
        <p:txBody>
          <a:bodyPr/>
          <a:lstStyle/>
          <a:p>
            <a:pPr algn="ctr"/>
            <a:r>
              <a:rPr lang="es-ES" dirty="0"/>
              <a:t>Vulneración privacidad/intimidad</a:t>
            </a:r>
          </a:p>
        </p:txBody>
      </p:sp>
    </p:spTree>
    <p:extLst>
      <p:ext uri="{BB962C8B-B14F-4D97-AF65-F5344CB8AC3E}">
        <p14:creationId xmlns:p14="http://schemas.microsoft.com/office/powerpoint/2010/main" val="2068918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3635896" y="260648"/>
            <a:ext cx="5292080" cy="359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Marcador de número de diapositiva"/>
          <p:cNvSpPr>
            <a:spLocks noGrp="1"/>
          </p:cNvSpPr>
          <p:nvPr>
            <p:ph type="sldNum" sz="quarter" idx="12"/>
          </p:nvPr>
        </p:nvSpPr>
        <p:spPr/>
        <p:txBody>
          <a:bodyPr/>
          <a:lstStyle/>
          <a:p>
            <a:fld id="{70ED536F-580B-41F4-B85A-D05C7DF0A5F5}" type="slidenum">
              <a:rPr lang="es-ES" smtClean="0"/>
              <a:pPr/>
              <a:t>17</a:t>
            </a:fld>
            <a:endParaRPr lang="es-ES" dirty="0"/>
          </a:p>
        </p:txBody>
      </p:sp>
      <p:sp>
        <p:nvSpPr>
          <p:cNvPr id="6" name="5 Marcador de pie de página"/>
          <p:cNvSpPr>
            <a:spLocks noGrp="1"/>
          </p:cNvSpPr>
          <p:nvPr>
            <p:ph type="ftr" sz="quarter" idx="11"/>
          </p:nvPr>
        </p:nvSpPr>
        <p:spPr/>
        <p:txBody>
          <a:bodyPr/>
          <a:lstStyle/>
          <a:p>
            <a:pPr algn="ctr"/>
            <a:r>
              <a:rPr lang="es-ES" dirty="0" smtClean="0"/>
              <a:t>Falsa sensación de privacidad</a:t>
            </a:r>
            <a:endParaRPr lang="es-ES" dirty="0"/>
          </a:p>
        </p:txBody>
      </p:sp>
      <p:pic>
        <p:nvPicPr>
          <p:cNvPr id="18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484784"/>
            <a:ext cx="4896544" cy="144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725144"/>
            <a:ext cx="6192688" cy="1401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914" b="-1"/>
          <a:stretch/>
        </p:blipFill>
        <p:spPr bwMode="auto">
          <a:xfrm>
            <a:off x="251520" y="3861048"/>
            <a:ext cx="5256584" cy="96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9217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lidia.parra\Downloads\shutterstock_13099882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7544" y="242176"/>
            <a:ext cx="4176463" cy="5941784"/>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a:xfrm>
            <a:off x="4355976" y="735311"/>
            <a:ext cx="4608512" cy="1143000"/>
          </a:xfrm>
        </p:spPr>
        <p:txBody>
          <a:bodyPr>
            <a:noAutofit/>
          </a:bodyPr>
          <a:lstStyle/>
          <a:p>
            <a:r>
              <a:rPr lang="es-ES" dirty="0" smtClean="0">
                <a:latin typeface="Calibri" panose="020F0502020204030204" pitchFamily="34" charset="0"/>
              </a:rPr>
              <a:t>Falsa sensación de seguridad</a:t>
            </a:r>
            <a:endParaRPr lang="es-ES" dirty="0">
              <a:latin typeface="Calibri" panose="020F0502020204030204" pitchFamily="34" charset="0"/>
            </a:endParaRPr>
          </a:p>
        </p:txBody>
      </p:sp>
      <p:sp>
        <p:nvSpPr>
          <p:cNvPr id="3" name="2 Marcador de contenido"/>
          <p:cNvSpPr>
            <a:spLocks noGrp="1"/>
          </p:cNvSpPr>
          <p:nvPr>
            <p:ph idx="1"/>
          </p:nvPr>
        </p:nvSpPr>
        <p:spPr>
          <a:xfrm>
            <a:off x="4602832" y="2564905"/>
            <a:ext cx="4114800" cy="1800200"/>
          </a:xfrm>
        </p:spPr>
        <p:txBody>
          <a:bodyPr>
            <a:normAutofit/>
          </a:bodyPr>
          <a:lstStyle/>
          <a:p>
            <a:pPr marL="0" indent="0" algn="ctr">
              <a:buNone/>
            </a:pPr>
            <a:r>
              <a:rPr lang="es-ES" sz="2800" i="1" dirty="0">
                <a:solidFill>
                  <a:schemeClr val="tx1"/>
                </a:solidFill>
              </a:rPr>
              <a:t>“No hay ningún sistema que garantice al cien por cien la eliminación de un archivo en soporte digital</a:t>
            </a:r>
            <a:r>
              <a:rPr lang="es-ES" sz="2800" i="1" dirty="0" smtClean="0">
                <a:solidFill>
                  <a:schemeClr val="tx1"/>
                </a:solidFill>
              </a:rPr>
              <a:t>”</a:t>
            </a:r>
            <a:endParaRPr lang="es-ES" sz="2800" dirty="0"/>
          </a:p>
        </p:txBody>
      </p:sp>
      <p:sp>
        <p:nvSpPr>
          <p:cNvPr id="5" name="4 Marcador de número de diapositiva"/>
          <p:cNvSpPr>
            <a:spLocks noGrp="1"/>
          </p:cNvSpPr>
          <p:nvPr>
            <p:ph type="sldNum" sz="quarter" idx="12"/>
          </p:nvPr>
        </p:nvSpPr>
        <p:spPr/>
        <p:txBody>
          <a:bodyPr/>
          <a:lstStyle/>
          <a:p>
            <a:fld id="{70ED536F-580B-41F4-B85A-D05C7DF0A5F5}" type="slidenum">
              <a:rPr lang="es-ES" smtClean="0"/>
              <a:pPr/>
              <a:t>18</a:t>
            </a:fld>
            <a:endParaRPr lang="es-ES" dirty="0"/>
          </a:p>
        </p:txBody>
      </p:sp>
      <p:sp>
        <p:nvSpPr>
          <p:cNvPr id="8" name="5 Marcador de pie de página"/>
          <p:cNvSpPr>
            <a:spLocks noGrp="1"/>
          </p:cNvSpPr>
          <p:nvPr>
            <p:ph type="ftr" sz="quarter" idx="11"/>
          </p:nvPr>
        </p:nvSpPr>
        <p:spPr/>
        <p:txBody>
          <a:bodyPr/>
          <a:lstStyle/>
          <a:p>
            <a:pPr algn="ctr"/>
            <a:r>
              <a:rPr lang="es-ES" dirty="0" smtClean="0"/>
              <a:t>Falsa sensación de privacidad</a:t>
            </a:r>
            <a:endParaRPr lang="es-ES" dirty="0"/>
          </a:p>
        </p:txBody>
      </p:sp>
    </p:spTree>
    <p:extLst>
      <p:ext uri="{BB962C8B-B14F-4D97-AF65-F5344CB8AC3E}">
        <p14:creationId xmlns:p14="http://schemas.microsoft.com/office/powerpoint/2010/main" val="3697615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dirty="0" smtClean="0">
                <a:latin typeface="+mj-lt"/>
              </a:rPr>
              <a:t>¿Las apps de tu móvil ponen en riesgo tu privacidad?</a:t>
            </a:r>
            <a:endParaRPr lang="es-ES" dirty="0">
              <a:latin typeface="+mj-lt"/>
            </a:endParaRPr>
          </a:p>
        </p:txBody>
      </p:sp>
      <p:sp>
        <p:nvSpPr>
          <p:cNvPr id="5" name="4 Marcador de número de diapositiva"/>
          <p:cNvSpPr>
            <a:spLocks noGrp="1"/>
          </p:cNvSpPr>
          <p:nvPr>
            <p:ph type="sldNum" sz="quarter" idx="12"/>
          </p:nvPr>
        </p:nvSpPr>
        <p:spPr/>
        <p:txBody>
          <a:bodyPr/>
          <a:lstStyle/>
          <a:p>
            <a:fld id="{70ED536F-580B-41F4-B85A-D05C7DF0A5F5}" type="slidenum">
              <a:rPr lang="es-ES" smtClean="0"/>
              <a:pPr/>
              <a:t>19</a:t>
            </a:fld>
            <a:endParaRPr lang="es-ES" dirty="0"/>
          </a:p>
        </p:txBody>
      </p:sp>
      <p:sp>
        <p:nvSpPr>
          <p:cNvPr id="8" name="5 Marcador de pie de página"/>
          <p:cNvSpPr txBox="1">
            <a:spLocks/>
          </p:cNvSpPr>
          <p:nvPr/>
        </p:nvSpPr>
        <p:spPr>
          <a:xfrm>
            <a:off x="2915816" y="6356350"/>
            <a:ext cx="3312368" cy="365125"/>
          </a:xfrm>
          <a:prstGeom prst="rect">
            <a:avLst/>
          </a:prstGeom>
        </p:spPr>
        <p:txBody>
          <a:bodyPr/>
          <a:lstStyle>
            <a:defPPr>
              <a:defRPr lang="es-E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mtClean="0"/>
              <a:t>Falsa sensación de privacidad</a:t>
            </a:r>
            <a:endParaRPr lang="es-ES" dirty="0"/>
          </a:p>
        </p:txBody>
      </p:sp>
      <p:pic>
        <p:nvPicPr>
          <p:cNvPr id="7" name="Picture 2" descr="http://www.steppinoutband.net/wp-content/uploads/2015/03/media_video_icon_pc_800_clr_446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5071044"/>
            <a:ext cx="697414" cy="73949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hlinkClick r:id="rId4"/>
          </p:cNvPr>
          <p:cNvPicPr>
            <a:picLocks noChangeAspect="1"/>
          </p:cNvPicPr>
          <p:nvPr/>
        </p:nvPicPr>
        <p:blipFill>
          <a:blip r:embed="rId5"/>
          <a:stretch>
            <a:fillRect/>
          </a:stretch>
        </p:blipFill>
        <p:spPr>
          <a:xfrm>
            <a:off x="1410896" y="2021317"/>
            <a:ext cx="6086475" cy="3419475"/>
          </a:xfrm>
          <a:prstGeom prst="rect">
            <a:avLst/>
          </a:prstGeom>
        </p:spPr>
      </p:pic>
    </p:spTree>
    <p:extLst>
      <p:ext uri="{BB962C8B-B14F-4D97-AF65-F5344CB8AC3E}">
        <p14:creationId xmlns:p14="http://schemas.microsoft.com/office/powerpoint/2010/main" val="37732550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Título"/>
          <p:cNvSpPr>
            <a:spLocks noGrp="1"/>
          </p:cNvSpPr>
          <p:nvPr>
            <p:ph type="title"/>
          </p:nvPr>
        </p:nvSpPr>
        <p:spPr/>
        <p:txBody>
          <a:bodyPr>
            <a:normAutofit/>
          </a:bodyPr>
          <a:lstStyle/>
          <a:p>
            <a:pPr algn="ctr"/>
            <a:r>
              <a:rPr lang="es-ES" sz="4400" b="0" dirty="0">
                <a:latin typeface="Calibri" panose="020F0502020204030204" pitchFamily="34" charset="0"/>
              </a:rPr>
              <a:t>¿Qué </a:t>
            </a:r>
            <a:r>
              <a:rPr lang="es-ES" sz="4400" b="0" dirty="0" smtClean="0">
                <a:latin typeface="Calibri" panose="020F0502020204030204" pitchFamily="34" charset="0"/>
              </a:rPr>
              <a:t>vamos a aprender hoy?</a:t>
            </a:r>
            <a:endParaRPr lang="es-ES" sz="4400" b="0" dirty="0">
              <a:latin typeface="Calibri" panose="020F0502020204030204" pitchFamily="34" charset="0"/>
            </a:endParaRPr>
          </a:p>
        </p:txBody>
      </p:sp>
      <p:sp>
        <p:nvSpPr>
          <p:cNvPr id="4" name="3 Marcador de número de diapositiva"/>
          <p:cNvSpPr>
            <a:spLocks noGrp="1"/>
          </p:cNvSpPr>
          <p:nvPr>
            <p:ph type="sldNum" sz="quarter" idx="12"/>
          </p:nvPr>
        </p:nvSpPr>
        <p:spPr/>
        <p:txBody>
          <a:bodyPr/>
          <a:lstStyle/>
          <a:p>
            <a:fld id="{70ED536F-580B-41F4-B85A-D05C7DF0A5F5}" type="slidenum">
              <a:rPr lang="es-ES" smtClean="0"/>
              <a:pPr/>
              <a:t>2</a:t>
            </a:fld>
            <a:endParaRPr lang="es-ES" dirty="0"/>
          </a:p>
        </p:txBody>
      </p:sp>
      <p:sp>
        <p:nvSpPr>
          <p:cNvPr id="5" name="4 Marcador de pie de página"/>
          <p:cNvSpPr>
            <a:spLocks noGrp="1"/>
          </p:cNvSpPr>
          <p:nvPr>
            <p:ph type="ftr" sz="quarter" idx="11"/>
          </p:nvPr>
        </p:nvSpPr>
        <p:spPr/>
        <p:txBody>
          <a:bodyPr/>
          <a:lstStyle/>
          <a:p>
            <a:pPr algn="ctr"/>
            <a:r>
              <a:rPr lang="es-ES" dirty="0" smtClean="0"/>
              <a:t>Objetivos del taller</a:t>
            </a:r>
            <a:endParaRPr lang="es-ES" dirty="0"/>
          </a:p>
        </p:txBody>
      </p:sp>
      <p:sp>
        <p:nvSpPr>
          <p:cNvPr id="8" name="CuadroTexto 7"/>
          <p:cNvSpPr txBox="1"/>
          <p:nvPr/>
        </p:nvSpPr>
        <p:spPr>
          <a:xfrm>
            <a:off x="491191" y="1556792"/>
            <a:ext cx="8021745" cy="3693319"/>
          </a:xfrm>
          <a:prstGeom prst="rect">
            <a:avLst/>
          </a:prstGeom>
          <a:noFill/>
        </p:spPr>
        <p:txBody>
          <a:bodyPr wrap="square" rtlCol="0">
            <a:spAutoFit/>
          </a:bodyPr>
          <a:lstStyle/>
          <a:p>
            <a:pPr marL="800100" lvl="1" indent="-342900">
              <a:buClr>
                <a:srgbClr val="0070C0"/>
              </a:buClr>
              <a:buFont typeface="Arial" panose="020B0604020202020204" pitchFamily="34" charset="0"/>
              <a:buChar char="•"/>
            </a:pPr>
            <a:endParaRPr lang="es-ES" sz="2400" dirty="0">
              <a:latin typeface="Calibri" panose="020F0502020204030204" pitchFamily="34" charset="0"/>
            </a:endParaRPr>
          </a:p>
          <a:p>
            <a:pPr marL="800100" lvl="1" indent="-342900">
              <a:buClr>
                <a:srgbClr val="0070C0"/>
              </a:buClr>
              <a:buFont typeface="Arial" panose="020B0604020202020204" pitchFamily="34" charset="0"/>
              <a:buChar char="•"/>
            </a:pPr>
            <a:r>
              <a:rPr lang="es-ES" sz="2400" dirty="0">
                <a:latin typeface="Calibri" panose="020F0502020204030204" pitchFamily="34" charset="0"/>
              </a:rPr>
              <a:t>Tomar conciencia sobre la </a:t>
            </a:r>
            <a:r>
              <a:rPr lang="es-ES" sz="2400" b="1" dirty="0">
                <a:solidFill>
                  <a:srgbClr val="0070C0"/>
                </a:solidFill>
                <a:latin typeface="Calibri" panose="020F0502020204030204" pitchFamily="34" charset="0"/>
              </a:rPr>
              <a:t>importancia de la privacidad </a:t>
            </a:r>
            <a:r>
              <a:rPr lang="es-ES" sz="2400" dirty="0">
                <a:latin typeface="Calibri" panose="020F0502020204030204" pitchFamily="34" charset="0"/>
              </a:rPr>
              <a:t>en Internet.</a:t>
            </a:r>
          </a:p>
          <a:p>
            <a:pPr marL="800100" lvl="1" indent="-342900">
              <a:buClr>
                <a:srgbClr val="0070C0"/>
              </a:buClr>
              <a:buFont typeface="Arial" panose="020B0604020202020204" pitchFamily="34" charset="0"/>
              <a:buChar char="•"/>
            </a:pPr>
            <a:endParaRPr lang="es-ES" sz="2400" dirty="0">
              <a:latin typeface="Calibri" panose="020F0502020204030204" pitchFamily="34" charset="0"/>
            </a:endParaRPr>
          </a:p>
          <a:p>
            <a:pPr marL="800100" lvl="1" indent="-342900">
              <a:buClr>
                <a:srgbClr val="0070C0"/>
              </a:buClr>
              <a:buFont typeface="Arial" panose="020B0604020202020204" pitchFamily="34" charset="0"/>
              <a:buChar char="•"/>
            </a:pPr>
            <a:r>
              <a:rPr lang="es-ES" sz="2400" dirty="0">
                <a:latin typeface="Calibri" panose="020F0502020204030204" pitchFamily="34" charset="0"/>
              </a:rPr>
              <a:t>Conocer las </a:t>
            </a:r>
            <a:r>
              <a:rPr lang="es-ES" sz="2400" b="1" dirty="0">
                <a:solidFill>
                  <a:srgbClr val="0070C0"/>
                </a:solidFill>
                <a:latin typeface="Calibri" panose="020F0502020204030204" pitchFamily="34" charset="0"/>
              </a:rPr>
              <a:t>oportunidades</a:t>
            </a:r>
            <a:r>
              <a:rPr lang="es-ES" sz="2400" dirty="0">
                <a:latin typeface="Calibri" panose="020F0502020204030204" pitchFamily="34" charset="0"/>
              </a:rPr>
              <a:t> y las </a:t>
            </a:r>
            <a:r>
              <a:rPr lang="es-ES" sz="2400" b="1" dirty="0">
                <a:solidFill>
                  <a:srgbClr val="0070C0"/>
                </a:solidFill>
                <a:latin typeface="Calibri" panose="020F0502020204030204" pitchFamily="34" charset="0"/>
              </a:rPr>
              <a:t>repercusiones</a:t>
            </a:r>
            <a:r>
              <a:rPr lang="es-ES" sz="2400" dirty="0">
                <a:latin typeface="Calibri" panose="020F0502020204030204" pitchFamily="34" charset="0"/>
              </a:rPr>
              <a:t> de nuestra </a:t>
            </a:r>
            <a:r>
              <a:rPr lang="es-ES" sz="2400" b="1" dirty="0">
                <a:solidFill>
                  <a:srgbClr val="0070C0"/>
                </a:solidFill>
                <a:latin typeface="Calibri" panose="020F0502020204030204" pitchFamily="34" charset="0"/>
              </a:rPr>
              <a:t>imagen en Internet</a:t>
            </a:r>
            <a:r>
              <a:rPr lang="es-ES" sz="2400" dirty="0">
                <a:latin typeface="Calibri" panose="020F0502020204030204" pitchFamily="34" charset="0"/>
              </a:rPr>
              <a:t>.</a:t>
            </a:r>
          </a:p>
          <a:p>
            <a:pPr marL="800100" lvl="1" indent="-342900">
              <a:buClr>
                <a:srgbClr val="0070C0"/>
              </a:buClr>
              <a:buFont typeface="Arial" panose="020B0604020202020204" pitchFamily="34" charset="0"/>
              <a:buChar char="•"/>
            </a:pPr>
            <a:endParaRPr lang="es-ES" sz="2400" dirty="0">
              <a:latin typeface="Calibri" panose="020F0502020204030204" pitchFamily="34" charset="0"/>
            </a:endParaRPr>
          </a:p>
          <a:p>
            <a:pPr marL="800100" lvl="1" indent="-342900">
              <a:buClr>
                <a:srgbClr val="0070C0"/>
              </a:buClr>
              <a:buFont typeface="Arial" panose="020B0604020202020204" pitchFamily="34" charset="0"/>
              <a:buChar char="•"/>
            </a:pPr>
            <a:r>
              <a:rPr lang="es-ES" sz="2400" dirty="0">
                <a:latin typeface="Calibri" panose="020F0502020204030204" pitchFamily="34" charset="0"/>
              </a:rPr>
              <a:t>Aprender a </a:t>
            </a:r>
            <a:r>
              <a:rPr lang="es-ES" sz="2400" dirty="0">
                <a:solidFill>
                  <a:srgbClr val="0070C0"/>
                </a:solidFill>
                <a:latin typeface="Calibri" panose="020F0502020204030204" pitchFamily="34" charset="0"/>
              </a:rPr>
              <a:t>c</a:t>
            </a:r>
            <a:r>
              <a:rPr lang="es-ES" sz="2400" b="1" dirty="0">
                <a:solidFill>
                  <a:srgbClr val="0070C0"/>
                </a:solidFill>
                <a:latin typeface="Calibri" panose="020F0502020204030204" pitchFamily="34" charset="0"/>
              </a:rPr>
              <a:t>onstruir nuestra Identidad digital</a:t>
            </a:r>
            <a:r>
              <a:rPr lang="es-ES" sz="2400" dirty="0" smtClean="0">
                <a:latin typeface="Calibri" panose="020F0502020204030204" pitchFamily="34" charset="0"/>
              </a:rPr>
              <a:t> </a:t>
            </a:r>
            <a:r>
              <a:rPr lang="es-ES" sz="2400" dirty="0">
                <a:latin typeface="Calibri" panose="020F0502020204030204" pitchFamily="34" charset="0"/>
              </a:rPr>
              <a:t>de forma positiva.</a:t>
            </a:r>
          </a:p>
          <a:p>
            <a:endParaRPr lang="es-ES" dirty="0">
              <a:solidFill>
                <a:srgbClr val="007AC6"/>
              </a:solidFill>
            </a:endParaRPr>
          </a:p>
        </p:txBody>
      </p:sp>
    </p:spTree>
    <p:extLst>
      <p:ext uri="{BB962C8B-B14F-4D97-AF65-F5344CB8AC3E}">
        <p14:creationId xmlns:p14="http://schemas.microsoft.com/office/powerpoint/2010/main" val="539978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Marcador de contenido" descr="shutterstock_122138248.jpg"/>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sharpenSoften amount="2000"/>
                    </a14:imgEffect>
                    <a14:imgEffect>
                      <a14:brightnessContrast contrast="-14000"/>
                    </a14:imgEffect>
                  </a14:imgLayer>
                </a14:imgProps>
              </a:ext>
              <a:ext uri="{28A0092B-C50C-407E-A947-70E740481C1C}">
                <a14:useLocalDpi xmlns:a14="http://schemas.microsoft.com/office/drawing/2010/main" val="0"/>
              </a:ext>
            </a:extLst>
          </a:blip>
          <a:srcRect t="30782"/>
          <a:stretch/>
        </p:blipFill>
        <p:spPr>
          <a:xfrm>
            <a:off x="0" y="1988840"/>
            <a:ext cx="9144000" cy="4216872"/>
          </a:xfrm>
          <a:prstGeom prst="rect">
            <a:avLst/>
          </a:prstGeom>
          <a:ln>
            <a:noFill/>
          </a:ln>
          <a:effectLst>
            <a:outerShdw blurRad="292100" dist="139700" dir="2700000" algn="tl" rotWithShape="0">
              <a:srgbClr val="333333">
                <a:alpha val="65000"/>
              </a:srgbClr>
            </a:outerShdw>
          </a:effectLst>
        </p:spPr>
      </p:pic>
      <p:sp>
        <p:nvSpPr>
          <p:cNvPr id="5" name="4 Marcador de número de diapositiva"/>
          <p:cNvSpPr>
            <a:spLocks noGrp="1"/>
          </p:cNvSpPr>
          <p:nvPr>
            <p:ph type="sldNum" sz="quarter" idx="12"/>
          </p:nvPr>
        </p:nvSpPr>
        <p:spPr/>
        <p:txBody>
          <a:bodyPr/>
          <a:lstStyle/>
          <a:p>
            <a:fld id="{132FADFE-3B8F-471C-ABF0-DBC7717ECBBC}" type="slidenum">
              <a:rPr lang="es-ES" smtClean="0"/>
              <a:pPr/>
              <a:t>20</a:t>
            </a:fld>
            <a:endParaRPr lang="es-ES"/>
          </a:p>
        </p:txBody>
      </p:sp>
      <p:sp>
        <p:nvSpPr>
          <p:cNvPr id="6" name="5 Marcador de pie de página"/>
          <p:cNvSpPr>
            <a:spLocks noGrp="1"/>
          </p:cNvSpPr>
          <p:nvPr>
            <p:ph type="ftr" sz="quarter" idx="11"/>
          </p:nvPr>
        </p:nvSpPr>
        <p:spPr/>
        <p:txBody>
          <a:bodyPr/>
          <a:lstStyle/>
          <a:p>
            <a:pPr algn="ctr"/>
            <a:r>
              <a:rPr lang="es-ES" dirty="0" smtClean="0"/>
              <a:t>Reputación online </a:t>
            </a:r>
            <a:endParaRPr lang="es-ES" dirty="0"/>
          </a:p>
        </p:txBody>
      </p:sp>
      <p:sp>
        <p:nvSpPr>
          <p:cNvPr id="4" name="3 Marcador de contenido"/>
          <p:cNvSpPr>
            <a:spLocks noGrp="1"/>
          </p:cNvSpPr>
          <p:nvPr>
            <p:ph sz="half" idx="4294967295"/>
          </p:nvPr>
        </p:nvSpPr>
        <p:spPr>
          <a:xfrm>
            <a:off x="-12700" y="1065980"/>
            <a:ext cx="9156700" cy="850852"/>
          </a:xfrm>
          <a:prstGeom prst="rect">
            <a:avLst/>
          </a:prstGeom>
          <a:noFill/>
        </p:spPr>
        <p:txBody>
          <a:bodyPr>
            <a:normAutofit/>
          </a:bodyPr>
          <a:lstStyle/>
          <a:p>
            <a:pPr marL="0" indent="0" algn="ctr">
              <a:spcBef>
                <a:spcPts val="1200"/>
              </a:spcBef>
              <a:buNone/>
            </a:pPr>
            <a:r>
              <a:rPr lang="es-ES" sz="2400" dirty="0" smtClean="0">
                <a:latin typeface="Calibri" panose="020F0502020204030204" pitchFamily="34" charset="0"/>
              </a:rPr>
              <a:t>La </a:t>
            </a:r>
            <a:r>
              <a:rPr lang="es-ES" sz="2400" dirty="0">
                <a:latin typeface="Calibri" panose="020F0502020204030204" pitchFamily="34" charset="0"/>
              </a:rPr>
              <a:t>suma de los datos y decisiones que una persona refleja en Internet </a:t>
            </a:r>
            <a:r>
              <a:rPr lang="es-ES" sz="2400" dirty="0" smtClean="0">
                <a:latin typeface="Calibri" panose="020F0502020204030204" pitchFamily="34" charset="0"/>
              </a:rPr>
              <a:t>deben provocar </a:t>
            </a:r>
            <a:r>
              <a:rPr lang="es-ES" sz="2400" dirty="0">
                <a:latin typeface="Calibri" panose="020F0502020204030204" pitchFamily="34" charset="0"/>
              </a:rPr>
              <a:t>una impresión positiva de sí misma.</a:t>
            </a:r>
          </a:p>
          <a:p>
            <a:pPr>
              <a:spcBef>
                <a:spcPts val="1200"/>
              </a:spcBef>
            </a:pPr>
            <a:endParaRPr lang="es-ES" dirty="0"/>
          </a:p>
        </p:txBody>
      </p:sp>
      <p:sp>
        <p:nvSpPr>
          <p:cNvPr id="7" name="Título 6"/>
          <p:cNvSpPr>
            <a:spLocks noGrp="1"/>
          </p:cNvSpPr>
          <p:nvPr>
            <p:ph type="title"/>
          </p:nvPr>
        </p:nvSpPr>
        <p:spPr>
          <a:xfrm>
            <a:off x="457200" y="-1664"/>
            <a:ext cx="8229600" cy="1143000"/>
          </a:xfrm>
        </p:spPr>
        <p:txBody>
          <a:bodyPr/>
          <a:lstStyle/>
          <a:p>
            <a:r>
              <a:rPr lang="es-ES" dirty="0"/>
              <a:t>Reputación positiva</a:t>
            </a:r>
          </a:p>
        </p:txBody>
      </p:sp>
    </p:spTree>
    <p:extLst>
      <p:ext uri="{BB962C8B-B14F-4D97-AF65-F5344CB8AC3E}">
        <p14:creationId xmlns:p14="http://schemas.microsoft.com/office/powerpoint/2010/main" val="3728568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p:txBody>
          <a:bodyPr>
            <a:noAutofit/>
          </a:bodyPr>
          <a:lstStyle/>
          <a:p>
            <a:r>
              <a:rPr lang="es-ES" dirty="0" smtClean="0">
                <a:latin typeface="+mj-lt"/>
              </a:rPr>
              <a:t>¿Qué pasaría si alguien te buscara por Internet?</a:t>
            </a:r>
            <a:endParaRPr lang="es-ES" dirty="0">
              <a:latin typeface="+mj-lt"/>
            </a:endParaRPr>
          </a:p>
        </p:txBody>
      </p:sp>
      <p:pic>
        <p:nvPicPr>
          <p:cNvPr id="10242" name="Picture 2" descr="C:\Users\lidia.parra\Downloads\shutterstock_83321452.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255172" y="1600200"/>
            <a:ext cx="6633656" cy="4525963"/>
          </a:xfrm>
          <a:prstGeom prst="rect">
            <a:avLst/>
          </a:prstGeom>
          <a:noFill/>
          <a:extLst>
            <a:ext uri="{909E8E84-426E-40DD-AFC4-6F175D3DCCD1}">
              <a14:hiddenFill xmlns:a14="http://schemas.microsoft.com/office/drawing/2010/main">
                <a:solidFill>
                  <a:srgbClr val="FFFFFF"/>
                </a:solidFill>
              </a14:hiddenFill>
            </a:ext>
          </a:extLst>
        </p:spPr>
      </p:pic>
      <p:sp>
        <p:nvSpPr>
          <p:cNvPr id="5" name="4 Marcador de número de diapositiva"/>
          <p:cNvSpPr>
            <a:spLocks noGrp="1"/>
          </p:cNvSpPr>
          <p:nvPr>
            <p:ph type="sldNum" sz="quarter" idx="12"/>
          </p:nvPr>
        </p:nvSpPr>
        <p:spPr/>
        <p:txBody>
          <a:bodyPr/>
          <a:lstStyle/>
          <a:p>
            <a:fld id="{132FADFE-3B8F-471C-ABF0-DBC7717ECBBC}" type="slidenum">
              <a:rPr lang="es-ES" smtClean="0"/>
              <a:pPr/>
              <a:t>21</a:t>
            </a:fld>
            <a:endParaRPr lang="es-ES" dirty="0"/>
          </a:p>
        </p:txBody>
      </p:sp>
      <p:sp>
        <p:nvSpPr>
          <p:cNvPr id="6" name="5 Marcador de pie de página"/>
          <p:cNvSpPr>
            <a:spLocks noGrp="1"/>
          </p:cNvSpPr>
          <p:nvPr>
            <p:ph type="ftr" sz="quarter" idx="11"/>
          </p:nvPr>
        </p:nvSpPr>
        <p:spPr/>
        <p:txBody>
          <a:bodyPr/>
          <a:lstStyle/>
          <a:p>
            <a:pPr algn="ctr"/>
            <a:r>
              <a:rPr lang="es-ES" dirty="0"/>
              <a:t>R</a:t>
            </a:r>
            <a:r>
              <a:rPr lang="es-ES" dirty="0" smtClean="0"/>
              <a:t>eputación online </a:t>
            </a:r>
            <a:endParaRPr lang="es-ES" dirty="0"/>
          </a:p>
        </p:txBody>
      </p:sp>
    </p:spTree>
    <p:extLst>
      <p:ext uri="{BB962C8B-B14F-4D97-AF65-F5344CB8AC3E}">
        <p14:creationId xmlns:p14="http://schemas.microsoft.com/office/powerpoint/2010/main" val="12073607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1" y="-1"/>
            <a:ext cx="5364089" cy="619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1 Título"/>
          <p:cNvSpPr>
            <a:spLocks noGrp="1"/>
          </p:cNvSpPr>
          <p:nvPr>
            <p:ph type="title"/>
          </p:nvPr>
        </p:nvSpPr>
        <p:spPr>
          <a:xfrm>
            <a:off x="5364088" y="260648"/>
            <a:ext cx="3466728" cy="5688632"/>
          </a:xfrm>
        </p:spPr>
        <p:txBody>
          <a:bodyPr>
            <a:noAutofit/>
          </a:bodyPr>
          <a:lstStyle/>
          <a:p>
            <a:r>
              <a:rPr lang="es-ES" sz="3200" dirty="0">
                <a:solidFill>
                  <a:srgbClr val="0070C0"/>
                </a:solidFill>
                <a:latin typeface="+mj-lt"/>
              </a:rPr>
              <a:t>7 de cada 10 empresas de selección de personal buscan por Internet más información sobre los posibles candidatos</a:t>
            </a: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22</a:t>
            </a:fld>
            <a:endParaRPr lang="es-ES" dirty="0"/>
          </a:p>
        </p:txBody>
      </p:sp>
      <p:sp>
        <p:nvSpPr>
          <p:cNvPr id="6" name="5 Marcador de pie de página"/>
          <p:cNvSpPr>
            <a:spLocks noGrp="1"/>
          </p:cNvSpPr>
          <p:nvPr>
            <p:ph type="ftr" sz="quarter" idx="11"/>
          </p:nvPr>
        </p:nvSpPr>
        <p:spPr/>
        <p:txBody>
          <a:bodyPr/>
          <a:lstStyle/>
          <a:p>
            <a:pPr algn="ctr"/>
            <a:r>
              <a:rPr lang="es-ES" dirty="0"/>
              <a:t>R</a:t>
            </a:r>
            <a:r>
              <a:rPr lang="es-ES" dirty="0" smtClean="0"/>
              <a:t>eputación online </a:t>
            </a:r>
            <a:endParaRPr lang="es-ES" dirty="0"/>
          </a:p>
        </p:txBody>
      </p:sp>
    </p:spTree>
    <p:extLst>
      <p:ext uri="{BB962C8B-B14F-4D97-AF65-F5344CB8AC3E}">
        <p14:creationId xmlns:p14="http://schemas.microsoft.com/office/powerpoint/2010/main" val="3010194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Título"/>
          <p:cNvSpPr>
            <a:spLocks noGrp="1"/>
          </p:cNvSpPr>
          <p:nvPr>
            <p:ph type="title"/>
          </p:nvPr>
        </p:nvSpPr>
        <p:spPr/>
        <p:txBody>
          <a:bodyPr/>
          <a:lstStyle/>
          <a:p>
            <a:r>
              <a:rPr lang="es-ES" dirty="0" smtClean="0">
                <a:latin typeface="+mj-lt"/>
              </a:rPr>
              <a:t>Principales recomendaciones I</a:t>
            </a:r>
            <a:endParaRPr lang="es-ES" dirty="0">
              <a:latin typeface="+mj-lt"/>
            </a:endParaRPr>
          </a:p>
        </p:txBody>
      </p:sp>
      <p:sp>
        <p:nvSpPr>
          <p:cNvPr id="13" name="12 Marcador de contenido"/>
          <p:cNvSpPr>
            <a:spLocks noGrp="1"/>
          </p:cNvSpPr>
          <p:nvPr>
            <p:ph idx="1"/>
          </p:nvPr>
        </p:nvSpPr>
        <p:spPr>
          <a:xfrm>
            <a:off x="457200" y="1466953"/>
            <a:ext cx="4618856" cy="4525963"/>
          </a:xfrm>
        </p:spPr>
        <p:txBody>
          <a:bodyPr>
            <a:normAutofit/>
          </a:bodyPr>
          <a:lstStyle/>
          <a:p>
            <a:pPr marL="457200" lvl="0" indent="-457200">
              <a:buClr>
                <a:srgbClr val="0070C0"/>
              </a:buClr>
              <a:buFont typeface="+mj-lt"/>
              <a:buAutoNum type="arabicPeriod"/>
            </a:pPr>
            <a:r>
              <a:rPr lang="es-ES" sz="2400" dirty="0">
                <a:solidFill>
                  <a:schemeClr val="tx1"/>
                </a:solidFill>
                <a:latin typeface="+mj-lt"/>
              </a:rPr>
              <a:t>Utilizar </a:t>
            </a:r>
            <a:r>
              <a:rPr lang="es-ES" sz="2400" b="1" dirty="0">
                <a:solidFill>
                  <a:srgbClr val="0070C0"/>
                </a:solidFill>
                <a:latin typeface="+mj-lt"/>
              </a:rPr>
              <a:t>contraseñas seguras </a:t>
            </a:r>
            <a:r>
              <a:rPr lang="es-ES" sz="2400" dirty="0">
                <a:solidFill>
                  <a:schemeClr val="tx1"/>
                </a:solidFill>
                <a:latin typeface="+mj-lt"/>
              </a:rPr>
              <a:t>y no </a:t>
            </a:r>
            <a:r>
              <a:rPr lang="es-ES" sz="2400" dirty="0" smtClean="0">
                <a:solidFill>
                  <a:schemeClr val="tx1"/>
                </a:solidFill>
                <a:latin typeface="+mj-lt"/>
              </a:rPr>
              <a:t>compartirlas. </a:t>
            </a:r>
          </a:p>
          <a:p>
            <a:pPr marL="457200" lvl="0" indent="-457200">
              <a:buClr>
                <a:srgbClr val="0070C0"/>
              </a:buClr>
              <a:buFont typeface="+mj-lt"/>
              <a:buAutoNum type="arabicPeriod"/>
            </a:pPr>
            <a:endParaRPr lang="es-ES" sz="2400" dirty="0">
              <a:solidFill>
                <a:schemeClr val="tx1"/>
              </a:solidFill>
              <a:latin typeface="+mj-lt"/>
            </a:endParaRPr>
          </a:p>
          <a:p>
            <a:pPr marL="457200" lvl="0" indent="-457200">
              <a:buClr>
                <a:srgbClr val="0070C0"/>
              </a:buClr>
              <a:buFont typeface="+mj-lt"/>
              <a:buAutoNum type="arabicPeriod"/>
            </a:pPr>
            <a:r>
              <a:rPr lang="es-ES" sz="2400" b="1" dirty="0">
                <a:solidFill>
                  <a:srgbClr val="0070C0"/>
                </a:solidFill>
                <a:latin typeface="+mj-lt"/>
              </a:rPr>
              <a:t>Proteger</a:t>
            </a:r>
            <a:r>
              <a:rPr lang="es-ES" sz="2400" dirty="0">
                <a:solidFill>
                  <a:schemeClr val="tx1"/>
                </a:solidFill>
                <a:latin typeface="+mj-lt"/>
              </a:rPr>
              <a:t> nuestro </a:t>
            </a:r>
            <a:r>
              <a:rPr lang="es-ES" sz="2400" dirty="0" err="1" smtClean="0">
                <a:solidFill>
                  <a:schemeClr val="tx1"/>
                </a:solidFill>
                <a:latin typeface="+mj-lt"/>
              </a:rPr>
              <a:t>smartphone</a:t>
            </a:r>
            <a:r>
              <a:rPr lang="es-ES" sz="2400" dirty="0">
                <a:solidFill>
                  <a:schemeClr val="tx1"/>
                </a:solidFill>
                <a:latin typeface="+mj-lt"/>
              </a:rPr>
              <a:t>, </a:t>
            </a:r>
            <a:r>
              <a:rPr lang="es-ES" sz="2400" dirty="0" err="1" smtClean="0">
                <a:solidFill>
                  <a:schemeClr val="tx1"/>
                </a:solidFill>
                <a:latin typeface="+mj-lt"/>
              </a:rPr>
              <a:t>tablets</a:t>
            </a:r>
            <a:r>
              <a:rPr lang="es-ES" sz="2400" dirty="0">
                <a:solidFill>
                  <a:schemeClr val="tx1"/>
                </a:solidFill>
                <a:latin typeface="+mj-lt"/>
              </a:rPr>
              <a:t>… con </a:t>
            </a:r>
            <a:r>
              <a:rPr lang="es-ES" sz="2400" b="1" dirty="0">
                <a:solidFill>
                  <a:srgbClr val="0070C0"/>
                </a:solidFill>
                <a:latin typeface="+mj-lt"/>
              </a:rPr>
              <a:t>patrones de seguridad</a:t>
            </a:r>
            <a:r>
              <a:rPr lang="es-ES" sz="2400" dirty="0" smtClean="0">
                <a:solidFill>
                  <a:schemeClr val="tx1"/>
                </a:solidFill>
                <a:latin typeface="+mj-lt"/>
              </a:rPr>
              <a:t>.</a:t>
            </a:r>
          </a:p>
          <a:p>
            <a:pPr marL="0" lvl="0" indent="0">
              <a:buClr>
                <a:srgbClr val="0070C0"/>
              </a:buClr>
              <a:buNone/>
            </a:pPr>
            <a:endParaRPr lang="es-ES" sz="2400" dirty="0">
              <a:solidFill>
                <a:schemeClr val="tx1"/>
              </a:solidFill>
              <a:latin typeface="+mj-lt"/>
            </a:endParaRPr>
          </a:p>
          <a:p>
            <a:pPr marL="457200" indent="-457200">
              <a:buClr>
                <a:srgbClr val="0070C0"/>
              </a:buClr>
              <a:buFont typeface="+mj-lt"/>
              <a:buAutoNum type="arabicPeriod" startAt="3"/>
            </a:pPr>
            <a:r>
              <a:rPr lang="es-ES" sz="2400" b="1" dirty="0">
                <a:solidFill>
                  <a:srgbClr val="0070C0"/>
                </a:solidFill>
                <a:latin typeface="+mj-lt"/>
              </a:rPr>
              <a:t>Revisar los permisos que solicitan las aplicaciones </a:t>
            </a:r>
            <a:r>
              <a:rPr lang="es-ES" sz="2400" dirty="0">
                <a:solidFill>
                  <a:schemeClr val="tx1"/>
                </a:solidFill>
                <a:latin typeface="+mj-lt"/>
              </a:rPr>
              <a:t>que </a:t>
            </a:r>
            <a:r>
              <a:rPr lang="es-ES" sz="2400" dirty="0" smtClean="0">
                <a:solidFill>
                  <a:schemeClr val="tx1"/>
                </a:solidFill>
                <a:latin typeface="+mj-lt"/>
              </a:rPr>
              <a:t>instalamos en nuestro </a:t>
            </a:r>
            <a:r>
              <a:rPr lang="es-ES" sz="2400" dirty="0" err="1" smtClean="0">
                <a:solidFill>
                  <a:schemeClr val="tx1"/>
                </a:solidFill>
                <a:latin typeface="+mj-lt"/>
              </a:rPr>
              <a:t>smartphone</a:t>
            </a:r>
            <a:r>
              <a:rPr lang="es-ES" sz="2400" dirty="0">
                <a:solidFill>
                  <a:schemeClr val="tx1"/>
                </a:solidFill>
                <a:latin typeface="+mj-lt"/>
              </a:rPr>
              <a:t>.</a:t>
            </a: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23</a:t>
            </a:fld>
            <a:endParaRPr lang="es-ES"/>
          </a:p>
        </p:txBody>
      </p:sp>
      <p:sp>
        <p:nvSpPr>
          <p:cNvPr id="6" name="5 Marcador de pie de página"/>
          <p:cNvSpPr>
            <a:spLocks noGrp="1"/>
          </p:cNvSpPr>
          <p:nvPr>
            <p:ph type="ftr" sz="quarter" idx="11"/>
          </p:nvPr>
        </p:nvSpPr>
        <p:spPr/>
        <p:txBody>
          <a:bodyPr/>
          <a:lstStyle/>
          <a:p>
            <a:pPr algn="ctr"/>
            <a:r>
              <a:rPr lang="es-ES" dirty="0" smtClean="0"/>
              <a:t>Principales recomendaciones</a:t>
            </a:r>
            <a:endParaRPr lang="es-ES" dirty="0"/>
          </a:p>
        </p:txBody>
      </p:sp>
      <p:grpSp>
        <p:nvGrpSpPr>
          <p:cNvPr id="9" name="8 Grupo"/>
          <p:cNvGrpSpPr/>
          <p:nvPr/>
        </p:nvGrpSpPr>
        <p:grpSpPr>
          <a:xfrm>
            <a:off x="5296648" y="1385044"/>
            <a:ext cx="3307800" cy="4689780"/>
            <a:chOff x="5196070" y="1187492"/>
            <a:chExt cx="3307800" cy="4689780"/>
          </a:xfrm>
        </p:grpSpPr>
        <p:pic>
          <p:nvPicPr>
            <p:cNvPr id="1026" name="Picture 2" descr="Cómo debe ser una contraseñ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1187492"/>
              <a:ext cx="3228311" cy="13774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osi.es/sites/default/files/imagecache/detalle_generico/images/imagen-decorativa-datos-dispositivos-movil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3057110"/>
              <a:ext cx="3283798" cy="12359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osi.es/sites/default/files/images/aplicaciones_movil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6070" y="4653136"/>
              <a:ext cx="3264362" cy="1224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3532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Título"/>
          <p:cNvSpPr>
            <a:spLocks noGrp="1"/>
          </p:cNvSpPr>
          <p:nvPr>
            <p:ph type="title"/>
          </p:nvPr>
        </p:nvSpPr>
        <p:spPr/>
        <p:txBody>
          <a:bodyPr/>
          <a:lstStyle/>
          <a:p>
            <a:r>
              <a:rPr lang="es-ES" dirty="0" smtClean="0">
                <a:latin typeface="+mj-lt"/>
              </a:rPr>
              <a:t>Principales recomendaciones II</a:t>
            </a:r>
            <a:endParaRPr lang="es-ES" dirty="0">
              <a:latin typeface="+mj-lt"/>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24</a:t>
            </a:fld>
            <a:endParaRPr lang="es-ES"/>
          </a:p>
        </p:txBody>
      </p:sp>
      <p:sp>
        <p:nvSpPr>
          <p:cNvPr id="6" name="5 Marcador de pie de página"/>
          <p:cNvSpPr>
            <a:spLocks noGrp="1"/>
          </p:cNvSpPr>
          <p:nvPr>
            <p:ph type="ftr" sz="quarter" idx="11"/>
          </p:nvPr>
        </p:nvSpPr>
        <p:spPr/>
        <p:txBody>
          <a:bodyPr/>
          <a:lstStyle/>
          <a:p>
            <a:pPr algn="ctr"/>
            <a:r>
              <a:rPr lang="es-ES" dirty="0" smtClean="0"/>
              <a:t>Principales recomendaciones</a:t>
            </a:r>
            <a:endParaRPr lang="es-ES" dirty="0"/>
          </a:p>
        </p:txBody>
      </p:sp>
      <p:sp>
        <p:nvSpPr>
          <p:cNvPr id="10" name="12 Marcador de contenido"/>
          <p:cNvSpPr txBox="1">
            <a:spLocks/>
          </p:cNvSpPr>
          <p:nvPr/>
        </p:nvSpPr>
        <p:spPr>
          <a:xfrm>
            <a:off x="366466" y="1484784"/>
            <a:ext cx="4563367" cy="445963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20000"/>
              </a:lnSpc>
              <a:buClr>
                <a:srgbClr val="0070C0"/>
              </a:buClr>
              <a:buFont typeface="+mj-lt"/>
              <a:buAutoNum type="arabicPeriod" startAt="4"/>
            </a:pPr>
            <a:r>
              <a:rPr lang="es-ES" sz="3100" dirty="0" smtClean="0">
                <a:solidFill>
                  <a:schemeClr val="tx1"/>
                </a:solidFill>
                <a:latin typeface="+mj-lt"/>
              </a:rPr>
              <a:t>Informarse sobre las </a:t>
            </a:r>
            <a:r>
              <a:rPr lang="es-ES" sz="3100" b="1" dirty="0">
                <a:solidFill>
                  <a:srgbClr val="0070C0"/>
                </a:solidFill>
                <a:latin typeface="+mj-lt"/>
              </a:rPr>
              <a:t>condiciones y políticas de privacidad</a:t>
            </a:r>
            <a:r>
              <a:rPr lang="es-ES" sz="3100" dirty="0" smtClean="0">
                <a:solidFill>
                  <a:schemeClr val="tx1"/>
                </a:solidFill>
                <a:latin typeface="+mj-lt"/>
              </a:rPr>
              <a:t> antes de crear un perfil en una red social.</a:t>
            </a:r>
          </a:p>
          <a:p>
            <a:pPr marL="457200" indent="-457200">
              <a:lnSpc>
                <a:spcPct val="120000"/>
              </a:lnSpc>
              <a:buClr>
                <a:srgbClr val="0070C0"/>
              </a:buClr>
              <a:buFont typeface="+mj-lt"/>
              <a:buAutoNum type="arabicPeriod" startAt="4"/>
            </a:pPr>
            <a:endParaRPr lang="es-ES" sz="3100" dirty="0" smtClean="0">
              <a:solidFill>
                <a:schemeClr val="tx1"/>
              </a:solidFill>
              <a:latin typeface="+mj-lt"/>
            </a:endParaRPr>
          </a:p>
          <a:p>
            <a:pPr marL="457200" indent="-457200">
              <a:lnSpc>
                <a:spcPct val="120000"/>
              </a:lnSpc>
              <a:buClr>
                <a:srgbClr val="0070C0"/>
              </a:buClr>
              <a:buFont typeface="+mj-lt"/>
              <a:buAutoNum type="arabicPeriod" startAt="4"/>
            </a:pPr>
            <a:r>
              <a:rPr lang="es-ES" sz="3100" dirty="0" smtClean="0">
                <a:solidFill>
                  <a:schemeClr val="tx1"/>
                </a:solidFill>
                <a:latin typeface="+mj-lt"/>
              </a:rPr>
              <a:t>Configurar adecuadamente las </a:t>
            </a:r>
            <a:r>
              <a:rPr lang="es-ES" sz="3100" b="1" dirty="0">
                <a:solidFill>
                  <a:srgbClr val="0070C0"/>
                </a:solidFill>
                <a:latin typeface="+mj-lt"/>
              </a:rPr>
              <a:t>opciones de privacidad </a:t>
            </a:r>
            <a:r>
              <a:rPr lang="es-ES" sz="3100" dirty="0" smtClean="0">
                <a:solidFill>
                  <a:schemeClr val="tx1"/>
                </a:solidFill>
                <a:latin typeface="+mj-lt"/>
              </a:rPr>
              <a:t>del perfil de la red social.</a:t>
            </a:r>
          </a:p>
          <a:p>
            <a:pPr marL="457200" indent="-457200">
              <a:lnSpc>
                <a:spcPct val="120000"/>
              </a:lnSpc>
              <a:buClr>
                <a:srgbClr val="0070C0"/>
              </a:buClr>
              <a:buFont typeface="+mj-lt"/>
              <a:buAutoNum type="arabicPeriod" startAt="4"/>
            </a:pPr>
            <a:endParaRPr lang="es-ES" sz="3100" dirty="0" smtClean="0">
              <a:solidFill>
                <a:schemeClr val="tx1"/>
              </a:solidFill>
              <a:latin typeface="+mj-lt"/>
            </a:endParaRPr>
          </a:p>
          <a:p>
            <a:pPr marL="457200" lvl="0" indent="-457200">
              <a:lnSpc>
                <a:spcPct val="120000"/>
              </a:lnSpc>
              <a:buClr>
                <a:srgbClr val="0070C0"/>
              </a:buClr>
              <a:buFont typeface="+mj-lt"/>
              <a:buAutoNum type="arabicPeriod" startAt="4"/>
            </a:pPr>
            <a:r>
              <a:rPr lang="es-ES" sz="3100" b="1" dirty="0">
                <a:solidFill>
                  <a:srgbClr val="0070C0"/>
                </a:solidFill>
                <a:latin typeface="+mj-lt"/>
              </a:rPr>
              <a:t>Revisar periódicamente </a:t>
            </a:r>
            <a:r>
              <a:rPr lang="es-ES" sz="3100" dirty="0">
                <a:solidFill>
                  <a:schemeClr val="tx1"/>
                </a:solidFill>
                <a:latin typeface="+mj-lt"/>
              </a:rPr>
              <a:t>las opciones de </a:t>
            </a:r>
            <a:r>
              <a:rPr lang="es-ES" sz="3100" dirty="0" smtClean="0">
                <a:solidFill>
                  <a:schemeClr val="tx1"/>
                </a:solidFill>
                <a:latin typeface="+mj-lt"/>
              </a:rPr>
              <a:t>privacidad.</a:t>
            </a:r>
            <a:endParaRPr lang="es-ES" sz="2400" dirty="0">
              <a:solidFill>
                <a:srgbClr val="007AC6"/>
              </a:solidFill>
              <a:latin typeface="+mj-lt"/>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4124" y="1628800"/>
            <a:ext cx="2855813" cy="206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Imagen 1"/>
          <p:cNvPicPr>
            <a:picLocks noChangeAspect="1"/>
          </p:cNvPicPr>
          <p:nvPr/>
        </p:nvPicPr>
        <p:blipFill>
          <a:blip r:embed="rId4" cstate="print"/>
          <a:stretch>
            <a:fillRect/>
          </a:stretch>
        </p:blipFill>
        <p:spPr>
          <a:xfrm>
            <a:off x="4951580" y="4029445"/>
            <a:ext cx="3940900" cy="1992635"/>
          </a:xfrm>
          <a:prstGeom prst="rect">
            <a:avLst/>
          </a:prstGeom>
        </p:spPr>
      </p:pic>
    </p:spTree>
    <p:extLst>
      <p:ext uri="{BB962C8B-B14F-4D97-AF65-F5344CB8AC3E}">
        <p14:creationId xmlns:p14="http://schemas.microsoft.com/office/powerpoint/2010/main" val="1192401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Título"/>
          <p:cNvSpPr>
            <a:spLocks noGrp="1"/>
          </p:cNvSpPr>
          <p:nvPr>
            <p:ph type="title"/>
          </p:nvPr>
        </p:nvSpPr>
        <p:spPr/>
        <p:txBody>
          <a:bodyPr/>
          <a:lstStyle/>
          <a:p>
            <a:r>
              <a:rPr lang="es-ES" dirty="0" smtClean="0">
                <a:latin typeface="+mj-lt"/>
              </a:rPr>
              <a:t>Principales recomendaciones III</a:t>
            </a:r>
            <a:endParaRPr lang="es-ES" dirty="0">
              <a:latin typeface="+mj-lt"/>
            </a:endParaRPr>
          </a:p>
        </p:txBody>
      </p:sp>
      <p:sp>
        <p:nvSpPr>
          <p:cNvPr id="7" name="12 Marcador de contenido"/>
          <p:cNvSpPr>
            <a:spLocks noGrp="1"/>
          </p:cNvSpPr>
          <p:nvPr>
            <p:ph idx="1"/>
          </p:nvPr>
        </p:nvSpPr>
        <p:spPr>
          <a:xfrm>
            <a:off x="457200" y="1628800"/>
            <a:ext cx="4690864" cy="4104456"/>
          </a:xfrm>
        </p:spPr>
        <p:txBody>
          <a:bodyPr>
            <a:normAutofit lnSpcReduction="10000"/>
          </a:bodyPr>
          <a:lstStyle/>
          <a:p>
            <a:pPr marL="457200" indent="-457200">
              <a:buClr>
                <a:srgbClr val="0070C0"/>
              </a:buClr>
              <a:buFont typeface="+mj-lt"/>
              <a:buAutoNum type="arabicPeriod" startAt="7"/>
            </a:pPr>
            <a:r>
              <a:rPr lang="es-ES" sz="2400" b="1" dirty="0" smtClean="0">
                <a:solidFill>
                  <a:srgbClr val="0070C0"/>
                </a:solidFill>
                <a:latin typeface="+mj-lt"/>
              </a:rPr>
              <a:t>Conectarse </a:t>
            </a:r>
            <a:r>
              <a:rPr lang="es-ES" sz="2400" b="1" dirty="0">
                <a:solidFill>
                  <a:srgbClr val="0070C0"/>
                </a:solidFill>
                <a:latin typeface="+mj-lt"/>
              </a:rPr>
              <a:t>a páginas seguras </a:t>
            </a:r>
            <a:r>
              <a:rPr lang="es-ES" sz="2400" dirty="0">
                <a:solidFill>
                  <a:schemeClr val="tx1"/>
                </a:solidFill>
                <a:latin typeface="+mj-lt"/>
              </a:rPr>
              <a:t>para </a:t>
            </a:r>
            <a:r>
              <a:rPr lang="es-ES" sz="2400" b="1" dirty="0">
                <a:solidFill>
                  <a:srgbClr val="0070C0"/>
                </a:solidFill>
                <a:latin typeface="+mj-lt"/>
              </a:rPr>
              <a:t>transacciones importantes </a:t>
            </a:r>
            <a:r>
              <a:rPr lang="es-ES" sz="2400" dirty="0">
                <a:solidFill>
                  <a:schemeClr val="tx1"/>
                </a:solidFill>
                <a:latin typeface="+mj-lt"/>
              </a:rPr>
              <a:t>o informaciones sensibles</a:t>
            </a:r>
            <a:r>
              <a:rPr lang="es-ES" sz="2400" dirty="0" smtClean="0">
                <a:solidFill>
                  <a:schemeClr val="tx1"/>
                </a:solidFill>
                <a:latin typeface="+mj-lt"/>
              </a:rPr>
              <a:t>.</a:t>
            </a:r>
          </a:p>
          <a:p>
            <a:pPr marL="457200" indent="-457200">
              <a:buClr>
                <a:srgbClr val="0070C0"/>
              </a:buClr>
              <a:buFont typeface="+mj-lt"/>
              <a:buAutoNum type="arabicPeriod" startAt="7"/>
            </a:pPr>
            <a:endParaRPr lang="es-ES" sz="2400" dirty="0">
              <a:solidFill>
                <a:schemeClr val="tx1"/>
              </a:solidFill>
              <a:latin typeface="+mj-lt"/>
            </a:endParaRPr>
          </a:p>
          <a:p>
            <a:pPr marL="457200" lvl="0" indent="-457200">
              <a:buClr>
                <a:srgbClr val="0070C0"/>
              </a:buClr>
              <a:buFont typeface="+mj-lt"/>
              <a:buAutoNum type="arabicPeriod" startAt="7"/>
            </a:pPr>
            <a:r>
              <a:rPr lang="es-ES" sz="2400" b="1" dirty="0">
                <a:solidFill>
                  <a:srgbClr val="0070C0"/>
                </a:solidFill>
                <a:latin typeface="+mj-lt"/>
              </a:rPr>
              <a:t>Valorar</a:t>
            </a:r>
            <a:r>
              <a:rPr lang="es-ES" sz="2400" dirty="0" smtClean="0">
                <a:solidFill>
                  <a:schemeClr val="tx1"/>
                </a:solidFill>
                <a:latin typeface="+mj-lt"/>
              </a:rPr>
              <a:t> </a:t>
            </a:r>
            <a:r>
              <a:rPr lang="es-ES" sz="2400" dirty="0">
                <a:solidFill>
                  <a:schemeClr val="tx1"/>
                </a:solidFill>
                <a:latin typeface="+mj-lt"/>
              </a:rPr>
              <a:t>cuando tener activado </a:t>
            </a:r>
            <a:r>
              <a:rPr lang="es-ES" sz="2400" b="1" dirty="0">
                <a:solidFill>
                  <a:srgbClr val="0070C0"/>
                </a:solidFill>
                <a:latin typeface="+mj-lt"/>
              </a:rPr>
              <a:t>servicios</a:t>
            </a:r>
            <a:r>
              <a:rPr lang="es-ES" sz="2400" dirty="0">
                <a:solidFill>
                  <a:schemeClr val="tx1"/>
                </a:solidFill>
                <a:latin typeface="+mj-lt"/>
              </a:rPr>
              <a:t> como la </a:t>
            </a:r>
            <a:r>
              <a:rPr lang="es-ES" sz="2400" b="1" dirty="0">
                <a:solidFill>
                  <a:srgbClr val="0070C0"/>
                </a:solidFill>
                <a:latin typeface="+mj-lt"/>
              </a:rPr>
              <a:t>geolocalización</a:t>
            </a:r>
            <a:r>
              <a:rPr lang="es-ES" sz="2400" dirty="0" smtClean="0">
                <a:solidFill>
                  <a:schemeClr val="tx1"/>
                </a:solidFill>
                <a:latin typeface="+mj-lt"/>
              </a:rPr>
              <a:t>.</a:t>
            </a:r>
          </a:p>
          <a:p>
            <a:pPr marL="457200" lvl="0" indent="-457200">
              <a:buClr>
                <a:srgbClr val="0070C0"/>
              </a:buClr>
              <a:buFont typeface="+mj-lt"/>
              <a:buAutoNum type="arabicPeriod" startAt="7"/>
            </a:pPr>
            <a:endParaRPr lang="es-ES" sz="2400" dirty="0">
              <a:solidFill>
                <a:schemeClr val="tx1"/>
              </a:solidFill>
              <a:latin typeface="+mj-lt"/>
            </a:endParaRPr>
          </a:p>
          <a:p>
            <a:pPr marL="457200" indent="-457200">
              <a:buClr>
                <a:srgbClr val="0070C0"/>
              </a:buClr>
              <a:buFont typeface="+mj-lt"/>
              <a:buAutoNum type="arabicPeriod" startAt="9"/>
            </a:pPr>
            <a:r>
              <a:rPr lang="es-ES" sz="2400" dirty="0">
                <a:solidFill>
                  <a:schemeClr val="tx1"/>
                </a:solidFill>
                <a:latin typeface="+mj-lt"/>
              </a:rPr>
              <a:t>No publicar excesiva información </a:t>
            </a:r>
            <a:r>
              <a:rPr lang="es-ES" sz="2400" dirty="0" smtClean="0">
                <a:solidFill>
                  <a:schemeClr val="tx1"/>
                </a:solidFill>
                <a:latin typeface="+mj-lt"/>
              </a:rPr>
              <a:t>personal: </a:t>
            </a:r>
            <a:r>
              <a:rPr lang="es-ES" sz="2400" dirty="0">
                <a:solidFill>
                  <a:schemeClr val="tx1"/>
                </a:solidFill>
                <a:latin typeface="+mj-lt"/>
              </a:rPr>
              <a:t>“</a:t>
            </a:r>
            <a:r>
              <a:rPr lang="es-ES" sz="2400" b="1" dirty="0">
                <a:solidFill>
                  <a:srgbClr val="0070C0"/>
                </a:solidFill>
                <a:latin typeface="+mj-lt"/>
              </a:rPr>
              <a:t>piensa antes de publicar</a:t>
            </a:r>
            <a:r>
              <a:rPr lang="es-ES" sz="2400" dirty="0" smtClean="0">
                <a:solidFill>
                  <a:schemeClr val="tx1"/>
                </a:solidFill>
                <a:latin typeface="+mj-lt"/>
              </a:rPr>
              <a:t>”.</a:t>
            </a:r>
          </a:p>
          <a:p>
            <a:pPr marL="0" indent="0">
              <a:buNone/>
            </a:pPr>
            <a:endParaRPr lang="es-ES" sz="2400" dirty="0">
              <a:latin typeface="+mj-lt"/>
            </a:endParaRPr>
          </a:p>
          <a:p>
            <a:pPr marL="0" lvl="0" indent="0">
              <a:buNone/>
            </a:pPr>
            <a:endParaRPr lang="es-ES" sz="2400" dirty="0">
              <a:latin typeface="+mj-lt"/>
            </a:endParaRPr>
          </a:p>
          <a:p>
            <a:pPr marL="457200" lvl="0" indent="-457200">
              <a:buFont typeface="+mj-lt"/>
              <a:buAutoNum type="arabicPeriod" startAt="13"/>
            </a:pPr>
            <a:endParaRPr lang="es-ES" sz="2400" dirty="0">
              <a:latin typeface="+mj-lt"/>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25</a:t>
            </a:fld>
            <a:endParaRPr lang="es-ES"/>
          </a:p>
        </p:txBody>
      </p:sp>
      <p:sp>
        <p:nvSpPr>
          <p:cNvPr id="10" name="5 Marcador de pie de página"/>
          <p:cNvSpPr>
            <a:spLocks noGrp="1"/>
          </p:cNvSpPr>
          <p:nvPr>
            <p:ph type="ftr" sz="quarter" idx="11"/>
          </p:nvPr>
        </p:nvSpPr>
        <p:spPr/>
        <p:txBody>
          <a:bodyPr/>
          <a:lstStyle/>
          <a:p>
            <a:pPr algn="ctr"/>
            <a:r>
              <a:rPr lang="es-ES" dirty="0" smtClean="0"/>
              <a:t>Principales recomendaciones</a:t>
            </a:r>
            <a:endParaRPr lang="es-ES" dirty="0"/>
          </a:p>
        </p:txBody>
      </p:sp>
      <p:pic>
        <p:nvPicPr>
          <p:cNvPr id="2050" name="Picture 2" descr="https://www.osi.es/sites/default/files/logo-certificados-digitales-https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1331416"/>
            <a:ext cx="3289300" cy="1233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osi.es/sites/default/files/imagecache/detalle_generico/images/imagen-decorativa-post-geotagg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9157" y="3085743"/>
            <a:ext cx="3001268" cy="11254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osi.es/sites/default/files/images/imagen-decorativa-post-datos-personales-redes-social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9157" y="4732058"/>
            <a:ext cx="2817250" cy="1056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867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shutterstock_8128200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688" y="2025314"/>
            <a:ext cx="5544616" cy="4158462"/>
          </a:xfrm>
          <a:prstGeom prst="rect">
            <a:avLst/>
          </a:prstGeom>
        </p:spPr>
      </p:pic>
      <p:sp>
        <p:nvSpPr>
          <p:cNvPr id="4" name="3 Marcador de número de diapositiva"/>
          <p:cNvSpPr>
            <a:spLocks noGrp="1"/>
          </p:cNvSpPr>
          <p:nvPr>
            <p:ph type="sldNum" sz="quarter" idx="12"/>
          </p:nvPr>
        </p:nvSpPr>
        <p:spPr/>
        <p:txBody>
          <a:bodyPr/>
          <a:lstStyle/>
          <a:p>
            <a:fld id="{70ED536F-580B-41F4-B85A-D05C7DF0A5F5}" type="slidenum">
              <a:rPr lang="es-ES" smtClean="0"/>
              <a:pPr/>
              <a:t>26</a:t>
            </a:fld>
            <a:endParaRPr lang="es-ES" dirty="0"/>
          </a:p>
        </p:txBody>
      </p:sp>
      <p:sp>
        <p:nvSpPr>
          <p:cNvPr id="5" name="4 Marcador de pie de página"/>
          <p:cNvSpPr>
            <a:spLocks noGrp="1"/>
          </p:cNvSpPr>
          <p:nvPr>
            <p:ph type="ftr" sz="quarter" idx="11"/>
          </p:nvPr>
        </p:nvSpPr>
        <p:spPr/>
        <p:txBody>
          <a:bodyPr/>
          <a:lstStyle/>
          <a:p>
            <a:pPr algn="ctr"/>
            <a:r>
              <a:rPr lang="es-ES" dirty="0" smtClean="0"/>
              <a:t>Principales recomendaciones</a:t>
            </a:r>
            <a:endParaRPr lang="es-ES" dirty="0"/>
          </a:p>
        </p:txBody>
      </p:sp>
      <p:sp>
        <p:nvSpPr>
          <p:cNvPr id="8" name="3 Marcador de contenido"/>
          <p:cNvSpPr txBox="1">
            <a:spLocks/>
          </p:cNvSpPr>
          <p:nvPr/>
        </p:nvSpPr>
        <p:spPr>
          <a:xfrm>
            <a:off x="251520" y="116632"/>
            <a:ext cx="8640960" cy="2088232"/>
          </a:xfrm>
          <a:prstGeom prst="rect">
            <a:avLst/>
          </a:prstGeom>
          <a:solidFill>
            <a:schemeClr val="bg1">
              <a:lumMod val="85000"/>
              <a:alpha val="0"/>
            </a:schemeClr>
          </a:solidFill>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pPr>
            <a:r>
              <a:rPr lang="es-ES" sz="4000" dirty="0" smtClean="0">
                <a:solidFill>
                  <a:srgbClr val="007AC6"/>
                </a:solidFill>
                <a:latin typeface="+mj-lt"/>
                <a:ea typeface="+mj-ea"/>
                <a:cs typeface="+mj-cs"/>
              </a:rPr>
              <a:t>Convierte estas recomendaciones </a:t>
            </a:r>
            <a:r>
              <a:rPr lang="es-ES" sz="4000" dirty="0">
                <a:solidFill>
                  <a:srgbClr val="007AC6"/>
                </a:solidFill>
                <a:latin typeface="+mj-lt"/>
                <a:ea typeface="+mj-ea"/>
                <a:cs typeface="+mj-cs"/>
              </a:rPr>
              <a:t>en hábitos </a:t>
            </a:r>
            <a:r>
              <a:rPr lang="es-ES" sz="4000" dirty="0" smtClean="0">
                <a:solidFill>
                  <a:srgbClr val="007AC6"/>
                </a:solidFill>
                <a:latin typeface="+mj-lt"/>
                <a:ea typeface="+mj-ea"/>
                <a:cs typeface="+mj-cs"/>
              </a:rPr>
              <a:t>para que tu privacidad en Internet esté a salvo.</a:t>
            </a:r>
            <a:endParaRPr lang="es-ES" sz="4000" dirty="0">
              <a:solidFill>
                <a:srgbClr val="007AC6"/>
              </a:solidFill>
              <a:latin typeface="+mj-lt"/>
              <a:ea typeface="+mj-ea"/>
              <a:cs typeface="+mj-cs"/>
            </a:endParaRPr>
          </a:p>
          <a:p>
            <a:pPr lvl="0" algn="ctr"/>
            <a:endParaRPr lang="es-ES" sz="2400" b="1" dirty="0">
              <a:solidFill>
                <a:srgbClr val="007AC6"/>
              </a:solidFill>
              <a:latin typeface="Comic Sans MS" panose="030F0702030302020204" pitchFamily="66" charset="0"/>
            </a:endParaRPr>
          </a:p>
          <a:p>
            <a:pPr algn="ctr"/>
            <a:endParaRPr lang="es-ES" dirty="0">
              <a:solidFill>
                <a:srgbClr val="007AC6"/>
              </a:solidFill>
            </a:endParaRPr>
          </a:p>
        </p:txBody>
      </p:sp>
    </p:spTree>
    <p:extLst>
      <p:ext uri="{BB962C8B-B14F-4D97-AF65-F5344CB8AC3E}">
        <p14:creationId xmlns:p14="http://schemas.microsoft.com/office/powerpoint/2010/main" val="2282251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4397337" y="1763422"/>
            <a:ext cx="4629150" cy="3495675"/>
          </a:xfrm>
          <a:prstGeom prst="rect">
            <a:avLst/>
          </a:prstGeom>
        </p:spPr>
      </p:pic>
      <p:sp>
        <p:nvSpPr>
          <p:cNvPr id="12" name="11 Título"/>
          <p:cNvSpPr>
            <a:spLocks noGrp="1"/>
          </p:cNvSpPr>
          <p:nvPr>
            <p:ph type="title"/>
          </p:nvPr>
        </p:nvSpPr>
        <p:spPr>
          <a:xfrm>
            <a:off x="457200" y="188640"/>
            <a:ext cx="8229600" cy="1143000"/>
          </a:xfrm>
        </p:spPr>
        <p:txBody>
          <a:bodyPr>
            <a:normAutofit/>
          </a:bodyPr>
          <a:lstStyle/>
          <a:p>
            <a:r>
              <a:rPr lang="es-ES" sz="4400" dirty="0" smtClean="0">
                <a:solidFill>
                  <a:srgbClr val="0070C0"/>
                </a:solidFill>
                <a:latin typeface="+mj-lt"/>
              </a:rPr>
              <a:t>Dónde localizar más información</a:t>
            </a:r>
            <a:endParaRPr lang="es-ES" sz="4400" dirty="0">
              <a:solidFill>
                <a:srgbClr val="0070C0"/>
              </a:solidFill>
              <a:latin typeface="+mj-lt"/>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27</a:t>
            </a:fld>
            <a:endParaRPr lang="es-ES"/>
          </a:p>
        </p:txBody>
      </p:sp>
      <p:sp>
        <p:nvSpPr>
          <p:cNvPr id="10" name="5 Marcador de pie de página"/>
          <p:cNvSpPr>
            <a:spLocks noGrp="1"/>
          </p:cNvSpPr>
          <p:nvPr>
            <p:ph type="ftr" sz="quarter" idx="11"/>
          </p:nvPr>
        </p:nvSpPr>
        <p:spPr>
          <a:xfrm>
            <a:off x="2915816" y="6363040"/>
            <a:ext cx="3312368" cy="365125"/>
          </a:xfrm>
        </p:spPr>
        <p:txBody>
          <a:bodyPr/>
          <a:lstStyle/>
          <a:p>
            <a:pPr algn="ctr"/>
            <a:r>
              <a:rPr lang="es-ES" dirty="0"/>
              <a:t>Más información</a:t>
            </a:r>
          </a:p>
        </p:txBody>
      </p:sp>
      <p:sp>
        <p:nvSpPr>
          <p:cNvPr id="3" name="2 CuadroTexto"/>
          <p:cNvSpPr txBox="1"/>
          <p:nvPr/>
        </p:nvSpPr>
        <p:spPr>
          <a:xfrm>
            <a:off x="1187624" y="5598983"/>
            <a:ext cx="2203029"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www.osi.es</a:t>
            </a:r>
            <a:endParaRPr lang="es-ES" dirty="0">
              <a:solidFill>
                <a:srgbClr val="0070C0"/>
              </a:solidFill>
            </a:endParaRPr>
          </a:p>
        </p:txBody>
      </p:sp>
      <p:sp>
        <p:nvSpPr>
          <p:cNvPr id="11" name="10 CuadroTexto"/>
          <p:cNvSpPr txBox="1"/>
          <p:nvPr/>
        </p:nvSpPr>
        <p:spPr>
          <a:xfrm>
            <a:off x="5439693" y="5584443"/>
            <a:ext cx="2520325"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://www.is4k.es</a:t>
            </a:r>
            <a:endParaRPr lang="es-ES" dirty="0">
              <a:solidFill>
                <a:srgbClr val="0070C0"/>
              </a:solidFill>
            </a:endParaRPr>
          </a:p>
        </p:txBody>
      </p:sp>
      <p:pic>
        <p:nvPicPr>
          <p:cNvPr id="1029" name="Picture 5">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2" r="8044"/>
          <a:stretch/>
        </p:blipFill>
        <p:spPr bwMode="auto">
          <a:xfrm>
            <a:off x="343656" y="1682388"/>
            <a:ext cx="3890963" cy="373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10327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3790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957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11" name="1 Título"/>
          <p:cNvSpPr>
            <a:spLocks noGrp="1"/>
          </p:cNvSpPr>
          <p:nvPr>
            <p:ph type="title"/>
          </p:nvPr>
        </p:nvSpPr>
        <p:spPr/>
        <p:txBody>
          <a:bodyPr>
            <a:normAutofit/>
          </a:bodyPr>
          <a:lstStyle/>
          <a:p>
            <a:r>
              <a:rPr lang="es-ES" sz="4400" dirty="0" smtClean="0">
                <a:latin typeface="Calibri" panose="020F0502020204030204" pitchFamily="34" charset="0"/>
              </a:rPr>
              <a:t>¿Qué es esto?</a:t>
            </a:r>
            <a:endParaRPr lang="es-ES" sz="4400" dirty="0">
              <a:latin typeface="Calibri" panose="020F0502020204030204" pitchFamily="34" charset="0"/>
            </a:endParaRPr>
          </a:p>
        </p:txBody>
      </p:sp>
      <p:pic>
        <p:nvPicPr>
          <p:cNvPr id="7" name="Picture 2"/>
          <p:cNvPicPr>
            <a:picLocks noGrp="1" noChangeAspect="1" noChangeArrowheads="1"/>
          </p:cNvPicPr>
          <p:nvPr>
            <p:ph idx="1"/>
          </p:nvPr>
        </p:nvPicPr>
        <p:blipFill>
          <a:blip r:embed="rId3" cstate="print">
            <a:clrChange>
              <a:clrFrom>
                <a:srgbClr val="FFFFFF"/>
              </a:clrFrom>
              <a:clrTo>
                <a:srgbClr val="FFFFFF">
                  <a:alpha val="0"/>
                </a:srgbClr>
              </a:clrTo>
            </a:clrChange>
          </a:blip>
          <a:stretch>
            <a:fillRect/>
          </a:stretch>
        </p:blipFill>
        <p:spPr bwMode="auto">
          <a:xfrm>
            <a:off x="3233280" y="1178280"/>
            <a:ext cx="2531772" cy="5006003"/>
          </a:xfrm>
          <a:prstGeom prst="rect">
            <a:avLst/>
          </a:prstGeom>
          <a:noFill/>
          <a:ln w="9525">
            <a:noFill/>
            <a:miter lim="800000"/>
            <a:headEnd/>
            <a:tailEnd/>
          </a:ln>
        </p:spPr>
      </p:pic>
      <p:sp>
        <p:nvSpPr>
          <p:cNvPr id="5" name="4 Marcador de número de diapositiva"/>
          <p:cNvSpPr>
            <a:spLocks noGrp="1"/>
          </p:cNvSpPr>
          <p:nvPr>
            <p:ph type="sldNum" sz="quarter" idx="12"/>
          </p:nvPr>
        </p:nvSpPr>
        <p:spPr/>
        <p:txBody>
          <a:bodyPr/>
          <a:lstStyle/>
          <a:p>
            <a:fld id="{70ED536F-580B-41F4-B85A-D05C7DF0A5F5}" type="slidenum">
              <a:rPr lang="es-ES" smtClean="0"/>
              <a:pPr/>
              <a:t>3</a:t>
            </a:fld>
            <a:endParaRPr lang="es-ES" dirty="0"/>
          </a:p>
        </p:txBody>
      </p:sp>
      <p:sp>
        <p:nvSpPr>
          <p:cNvPr id="6" name="5 Marcador de pie de página"/>
          <p:cNvSpPr>
            <a:spLocks noGrp="1"/>
          </p:cNvSpPr>
          <p:nvPr>
            <p:ph type="ftr" sz="quarter" idx="11"/>
          </p:nvPr>
        </p:nvSpPr>
        <p:spPr/>
        <p:txBody>
          <a:bodyPr/>
          <a:lstStyle/>
          <a:p>
            <a:pPr algn="ctr"/>
            <a:r>
              <a:rPr lang="es-ES" dirty="0" smtClean="0"/>
              <a:t>Introducción</a:t>
            </a:r>
            <a:endParaRPr lang="es-ES" dirty="0"/>
          </a:p>
        </p:txBody>
      </p:sp>
      <p:sp>
        <p:nvSpPr>
          <p:cNvPr id="8" name="7 Rectángulo"/>
          <p:cNvSpPr/>
          <p:nvPr/>
        </p:nvSpPr>
        <p:spPr>
          <a:xfrm>
            <a:off x="4287716" y="3140968"/>
            <a:ext cx="360040"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3881900" y="3140968"/>
            <a:ext cx="1364346" cy="420914"/>
          </a:xfrm>
          <a:prstGeom prst="rect">
            <a:avLst/>
          </a:prstGeom>
          <a:solidFill>
            <a:srgbClr val="E731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74212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fld id="{70ED536F-580B-41F4-B85A-D05C7DF0A5F5}" type="slidenum">
              <a:rPr lang="es-ES" smtClean="0"/>
              <a:pPr/>
              <a:t>4</a:t>
            </a:fld>
            <a:endParaRPr lang="es-ES" dirty="0"/>
          </a:p>
        </p:txBody>
      </p:sp>
      <p:pic>
        <p:nvPicPr>
          <p:cNvPr id="1026" name="Picture 2" descr="C:\Users\lidia.parra\Pictures\shutterstock_162867980.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9094" y="116632"/>
            <a:ext cx="5832648" cy="5832648"/>
          </a:xfrm>
          <a:prstGeom prst="rect">
            <a:avLst/>
          </a:prstGeom>
          <a:noFill/>
          <a:extLst>
            <a:ext uri="{909E8E84-426E-40DD-AFC4-6F175D3DCCD1}">
              <a14:hiddenFill xmlns:a14="http://schemas.microsoft.com/office/drawing/2010/main">
                <a:solidFill>
                  <a:srgbClr val="FFFFFF"/>
                </a:solidFill>
              </a14:hiddenFill>
            </a:ext>
          </a:extLst>
        </p:spPr>
      </p:pic>
      <p:pic>
        <p:nvPicPr>
          <p:cNvPr id="2"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772816"/>
            <a:ext cx="3811323" cy="3284984"/>
          </a:xfrm>
          <a:prstGeom prst="rect">
            <a:avLst/>
          </a:prstGeom>
        </p:spPr>
      </p:pic>
      <p:sp>
        <p:nvSpPr>
          <p:cNvPr id="8" name="5 Marcador de pie de página"/>
          <p:cNvSpPr txBox="1">
            <a:spLocks/>
          </p:cNvSpPr>
          <p:nvPr/>
        </p:nvSpPr>
        <p:spPr>
          <a:xfrm>
            <a:off x="2915816" y="6356350"/>
            <a:ext cx="3312368" cy="365125"/>
          </a:xfrm>
          <a:prstGeom prst="rect">
            <a:avLst/>
          </a:prstGeom>
        </p:spPr>
        <p:txBody>
          <a:bodyPr/>
          <a:lstStyle>
            <a:defPPr>
              <a:defRPr lang="es-E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dirty="0" smtClean="0"/>
              <a:t>Introducción</a:t>
            </a:r>
            <a:endParaRPr lang="es-ES" sz="1400" dirty="0"/>
          </a:p>
        </p:txBody>
      </p:sp>
    </p:spTree>
    <p:extLst>
      <p:ext uri="{BB962C8B-B14F-4D97-AF65-F5344CB8AC3E}">
        <p14:creationId xmlns:p14="http://schemas.microsoft.com/office/powerpoint/2010/main" val="2878969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descr="shutterstock_15791129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 y="0"/>
            <a:ext cx="9134208" cy="6192688"/>
          </a:xfrm>
          <a:prstGeom prst="rect">
            <a:avLst/>
          </a:prstGeom>
          <a:ln>
            <a:noFill/>
          </a:ln>
          <a:effectLst>
            <a:outerShdw blurRad="292100" dist="139700" dir="2700000" algn="tl" rotWithShape="0">
              <a:srgbClr val="333333">
                <a:alpha val="65000"/>
              </a:srgbClr>
            </a:outerShdw>
          </a:effectLst>
        </p:spPr>
      </p:pic>
      <p:sp>
        <p:nvSpPr>
          <p:cNvPr id="3" name="2 Marcador de contenido"/>
          <p:cNvSpPr>
            <a:spLocks noGrp="1"/>
          </p:cNvSpPr>
          <p:nvPr>
            <p:ph idx="1"/>
          </p:nvPr>
        </p:nvSpPr>
        <p:spPr>
          <a:xfrm>
            <a:off x="457200" y="3284984"/>
            <a:ext cx="8363272" cy="2088232"/>
          </a:xfrm>
          <a:solidFill>
            <a:schemeClr val="bg1"/>
          </a:solidFill>
        </p:spPr>
        <p:txBody>
          <a:bodyPr>
            <a:normAutofit fontScale="92500" lnSpcReduction="10000"/>
          </a:bodyPr>
          <a:lstStyle/>
          <a:p>
            <a:pPr marL="0" indent="0" algn="ctr">
              <a:spcBef>
                <a:spcPct val="0"/>
              </a:spcBef>
              <a:buNone/>
            </a:pPr>
            <a:r>
              <a:rPr lang="es-ES" sz="5200" dirty="0">
                <a:latin typeface="Calibri" panose="020F0502020204030204" pitchFamily="34" charset="0"/>
                <a:ea typeface="+mj-ea"/>
                <a:cs typeface="+mj-cs"/>
              </a:rPr>
              <a:t>Identidad </a:t>
            </a:r>
            <a:r>
              <a:rPr lang="es-ES" sz="5200" dirty="0" smtClean="0">
                <a:latin typeface="Calibri" panose="020F0502020204030204" pitchFamily="34" charset="0"/>
                <a:ea typeface="+mj-ea"/>
                <a:cs typeface="+mj-cs"/>
              </a:rPr>
              <a:t>digital</a:t>
            </a:r>
            <a:endParaRPr lang="es-ES" sz="5200" dirty="0">
              <a:latin typeface="Calibri" panose="020F0502020204030204" pitchFamily="34" charset="0"/>
              <a:ea typeface="+mj-ea"/>
              <a:cs typeface="+mj-cs"/>
            </a:endParaRPr>
          </a:p>
          <a:p>
            <a:pPr marL="0" indent="0" algn="ctr">
              <a:buNone/>
            </a:pPr>
            <a:r>
              <a:rPr lang="es-ES" dirty="0">
                <a:solidFill>
                  <a:schemeClr val="tx1"/>
                </a:solidFill>
              </a:rPr>
              <a:t>Conjunto de</a:t>
            </a:r>
            <a:r>
              <a:rPr lang="es-ES" b="1" dirty="0">
                <a:solidFill>
                  <a:srgbClr val="0070C0"/>
                </a:solidFill>
              </a:rPr>
              <a:t> información </a:t>
            </a:r>
            <a:r>
              <a:rPr lang="es-ES" dirty="0">
                <a:solidFill>
                  <a:schemeClr val="tx1"/>
                </a:solidFill>
              </a:rPr>
              <a:t>sobre una </a:t>
            </a:r>
            <a:r>
              <a:rPr lang="es-ES" b="1" dirty="0">
                <a:solidFill>
                  <a:srgbClr val="0070C0"/>
                </a:solidFill>
              </a:rPr>
              <a:t>persona</a:t>
            </a:r>
            <a:r>
              <a:rPr lang="es-ES" dirty="0">
                <a:solidFill>
                  <a:schemeClr val="tx1"/>
                </a:solidFill>
              </a:rPr>
              <a:t> </a:t>
            </a:r>
            <a:r>
              <a:rPr lang="es-ES" b="1" dirty="0">
                <a:solidFill>
                  <a:srgbClr val="0070C0"/>
                </a:solidFill>
              </a:rPr>
              <a:t>expuesta en </a:t>
            </a:r>
            <a:r>
              <a:rPr lang="es-ES" b="1" dirty="0" smtClean="0">
                <a:solidFill>
                  <a:srgbClr val="0070C0"/>
                </a:solidFill>
              </a:rPr>
              <a:t>Internet</a:t>
            </a:r>
            <a:r>
              <a:rPr lang="es-ES" dirty="0" smtClean="0">
                <a:solidFill>
                  <a:schemeClr val="tx1"/>
                </a:solidFill>
              </a:rPr>
              <a:t> </a:t>
            </a:r>
            <a:r>
              <a:rPr lang="es-ES" dirty="0">
                <a:solidFill>
                  <a:schemeClr val="tx1"/>
                </a:solidFill>
              </a:rPr>
              <a:t>que le caracteriza y diferencia de los demás</a:t>
            </a:r>
            <a:r>
              <a:rPr lang="es-ES" dirty="0" smtClean="0">
                <a:solidFill>
                  <a:schemeClr val="tx1"/>
                </a:solidFill>
              </a:rPr>
              <a:t>.</a:t>
            </a:r>
            <a:endParaRPr lang="es-ES" dirty="0">
              <a:solidFill>
                <a:schemeClr val="bg1"/>
              </a:solidFill>
            </a:endParaRPr>
          </a:p>
        </p:txBody>
      </p:sp>
      <p:sp>
        <p:nvSpPr>
          <p:cNvPr id="5" name="4 Marcador de número de diapositiva"/>
          <p:cNvSpPr>
            <a:spLocks noGrp="1"/>
          </p:cNvSpPr>
          <p:nvPr>
            <p:ph type="sldNum" sz="quarter" idx="12"/>
          </p:nvPr>
        </p:nvSpPr>
        <p:spPr/>
        <p:txBody>
          <a:bodyPr/>
          <a:lstStyle/>
          <a:p>
            <a:fld id="{70ED536F-580B-41F4-B85A-D05C7DF0A5F5}" type="slidenum">
              <a:rPr lang="es-ES" smtClean="0"/>
              <a:pPr/>
              <a:t>5</a:t>
            </a:fld>
            <a:endParaRPr lang="es-ES" dirty="0"/>
          </a:p>
        </p:txBody>
      </p:sp>
      <p:sp>
        <p:nvSpPr>
          <p:cNvPr id="6" name="5 Marcador de pie de página"/>
          <p:cNvSpPr>
            <a:spLocks noGrp="1"/>
          </p:cNvSpPr>
          <p:nvPr>
            <p:ph type="ftr" sz="quarter" idx="11"/>
          </p:nvPr>
        </p:nvSpPr>
        <p:spPr/>
        <p:txBody>
          <a:bodyPr/>
          <a:lstStyle/>
          <a:p>
            <a:pPr algn="ctr"/>
            <a:r>
              <a:rPr lang="es-ES" dirty="0" smtClean="0"/>
              <a:t>Definición de identidad </a:t>
            </a:r>
            <a:r>
              <a:rPr lang="es-ES" dirty="0"/>
              <a:t>d</a:t>
            </a:r>
            <a:r>
              <a:rPr lang="es-ES" dirty="0" smtClean="0"/>
              <a:t>igital</a:t>
            </a:r>
            <a:endParaRPr lang="es-ES" dirty="0"/>
          </a:p>
        </p:txBody>
      </p:sp>
    </p:spTree>
    <p:extLst>
      <p:ext uri="{BB962C8B-B14F-4D97-AF65-F5344CB8AC3E}">
        <p14:creationId xmlns:p14="http://schemas.microsoft.com/office/powerpoint/2010/main" val="11142748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dirty="0" smtClean="0">
                <a:latin typeface="+mj-lt"/>
              </a:rPr>
              <a:t>Qué información voy </a:t>
            </a:r>
            <a:br>
              <a:rPr lang="es-ES" dirty="0" smtClean="0">
                <a:latin typeface="+mj-lt"/>
              </a:rPr>
            </a:br>
            <a:r>
              <a:rPr lang="es-ES" dirty="0" smtClean="0">
                <a:latin typeface="+mj-lt"/>
              </a:rPr>
              <a:t>dejando sobre mí en la red</a:t>
            </a:r>
            <a:endParaRPr lang="es-ES" dirty="0">
              <a:latin typeface="+mj-lt"/>
            </a:endParaRPr>
          </a:p>
        </p:txBody>
      </p:sp>
      <p:sp>
        <p:nvSpPr>
          <p:cNvPr id="7" name="6 Marcador de contenido"/>
          <p:cNvSpPr>
            <a:spLocks noGrp="1"/>
          </p:cNvSpPr>
          <p:nvPr>
            <p:ph idx="1"/>
          </p:nvPr>
        </p:nvSpPr>
        <p:spPr>
          <a:xfrm>
            <a:off x="467544" y="2104256"/>
            <a:ext cx="4608512" cy="3196952"/>
          </a:xfrm>
        </p:spPr>
        <p:txBody>
          <a:bodyPr>
            <a:noAutofit/>
          </a:bodyPr>
          <a:lstStyle/>
          <a:p>
            <a:pPr lvl="0">
              <a:spcBef>
                <a:spcPts val="1200"/>
              </a:spcBef>
            </a:pPr>
            <a:r>
              <a:rPr lang="es-ES" sz="2400" dirty="0" smtClean="0">
                <a:solidFill>
                  <a:schemeClr val="tx1"/>
                </a:solidFill>
                <a:latin typeface="+mj-lt"/>
              </a:rPr>
              <a:t>lo </a:t>
            </a:r>
            <a:r>
              <a:rPr lang="es-ES" sz="2400" dirty="0">
                <a:solidFill>
                  <a:schemeClr val="tx1"/>
                </a:solidFill>
                <a:latin typeface="+mj-lt"/>
              </a:rPr>
              <a:t>que </a:t>
            </a:r>
            <a:r>
              <a:rPr lang="es-ES" sz="2400" b="1" dirty="0" smtClean="0">
                <a:solidFill>
                  <a:srgbClr val="0070C0"/>
                </a:solidFill>
                <a:latin typeface="+mj-lt"/>
              </a:rPr>
              <a:t>pienso</a:t>
            </a:r>
            <a:r>
              <a:rPr lang="es-ES" sz="2400" b="1" dirty="0">
                <a:solidFill>
                  <a:srgbClr val="0070C0"/>
                </a:solidFill>
                <a:latin typeface="+mj-lt"/>
              </a:rPr>
              <a:t>,</a:t>
            </a:r>
            <a:r>
              <a:rPr lang="es-ES" sz="2400" b="1" dirty="0" smtClean="0">
                <a:solidFill>
                  <a:srgbClr val="0070C0"/>
                </a:solidFill>
                <a:latin typeface="+mj-lt"/>
              </a:rPr>
              <a:t> digo</a:t>
            </a:r>
            <a:r>
              <a:rPr lang="es-ES" sz="2400" b="1" dirty="0">
                <a:solidFill>
                  <a:srgbClr val="0070C0"/>
                </a:solidFill>
                <a:latin typeface="+mj-lt"/>
              </a:rPr>
              <a:t>,</a:t>
            </a:r>
            <a:r>
              <a:rPr lang="es-ES" sz="2400" b="1" dirty="0" smtClean="0">
                <a:solidFill>
                  <a:srgbClr val="0070C0"/>
                </a:solidFill>
                <a:latin typeface="+mj-lt"/>
              </a:rPr>
              <a:t> publico</a:t>
            </a:r>
          </a:p>
          <a:p>
            <a:pPr lvl="0">
              <a:spcBef>
                <a:spcPts val="1200"/>
              </a:spcBef>
            </a:pPr>
            <a:r>
              <a:rPr lang="es-ES" sz="2400" dirty="0">
                <a:solidFill>
                  <a:schemeClr val="tx1"/>
                </a:solidFill>
                <a:latin typeface="+mj-lt"/>
              </a:rPr>
              <a:t>lo que </a:t>
            </a:r>
            <a:r>
              <a:rPr lang="es-ES" sz="2400" b="1" dirty="0">
                <a:solidFill>
                  <a:srgbClr val="0070C0"/>
                </a:solidFill>
                <a:latin typeface="+mj-lt"/>
              </a:rPr>
              <a:t>comparto</a:t>
            </a:r>
            <a:r>
              <a:rPr lang="es-ES" sz="2400" dirty="0">
                <a:solidFill>
                  <a:schemeClr val="tx1"/>
                </a:solidFill>
                <a:latin typeface="+mj-lt"/>
              </a:rPr>
              <a:t>: mis aficiones, gustos, intereses, etc.</a:t>
            </a:r>
          </a:p>
          <a:p>
            <a:pPr lvl="0">
              <a:spcBef>
                <a:spcPts val="1200"/>
              </a:spcBef>
            </a:pPr>
            <a:r>
              <a:rPr lang="es-ES" sz="2400" dirty="0">
                <a:solidFill>
                  <a:schemeClr val="tx1"/>
                </a:solidFill>
                <a:latin typeface="+mj-lt"/>
              </a:rPr>
              <a:t>lo que </a:t>
            </a:r>
            <a:r>
              <a:rPr lang="es-ES" sz="2400" b="1" dirty="0" smtClean="0">
                <a:solidFill>
                  <a:srgbClr val="0070C0"/>
                </a:solidFill>
                <a:latin typeface="+mj-lt"/>
              </a:rPr>
              <a:t>compro</a:t>
            </a:r>
            <a:endParaRPr lang="es-ES" sz="2400" b="1" dirty="0">
              <a:solidFill>
                <a:srgbClr val="0070C0"/>
              </a:solidFill>
              <a:latin typeface="+mj-lt"/>
            </a:endParaRPr>
          </a:p>
          <a:p>
            <a:pPr lvl="0">
              <a:spcBef>
                <a:spcPts val="1200"/>
              </a:spcBef>
            </a:pPr>
            <a:r>
              <a:rPr lang="es-ES" sz="2400" b="1" dirty="0">
                <a:solidFill>
                  <a:srgbClr val="0070C0"/>
                </a:solidFill>
                <a:latin typeface="+mj-lt"/>
              </a:rPr>
              <a:t>con quien me relaciono</a:t>
            </a:r>
            <a:r>
              <a:rPr lang="es-ES" sz="2400" dirty="0">
                <a:solidFill>
                  <a:schemeClr val="tx1"/>
                </a:solidFill>
                <a:latin typeface="+mj-lt"/>
              </a:rPr>
              <a:t>: contactos</a:t>
            </a:r>
          </a:p>
          <a:p>
            <a:pPr lvl="0">
              <a:spcBef>
                <a:spcPts val="1200"/>
              </a:spcBef>
            </a:pPr>
            <a:r>
              <a:rPr lang="es-ES" sz="2400" b="1" dirty="0" smtClean="0">
                <a:solidFill>
                  <a:srgbClr val="0070C0"/>
                </a:solidFill>
                <a:latin typeface="+mj-lt"/>
              </a:rPr>
              <a:t>fotos</a:t>
            </a:r>
            <a:r>
              <a:rPr lang="es-ES" sz="2400" dirty="0" smtClean="0">
                <a:solidFill>
                  <a:srgbClr val="0070C0"/>
                </a:solidFill>
                <a:latin typeface="+mj-lt"/>
              </a:rPr>
              <a:t> </a:t>
            </a:r>
            <a:r>
              <a:rPr lang="es-ES" sz="2400" dirty="0">
                <a:solidFill>
                  <a:schemeClr val="tx1"/>
                </a:solidFill>
                <a:latin typeface="+mj-lt"/>
              </a:rPr>
              <a:t>y</a:t>
            </a:r>
            <a:r>
              <a:rPr lang="es-ES" sz="2400" dirty="0" smtClean="0">
                <a:solidFill>
                  <a:srgbClr val="0070C0"/>
                </a:solidFill>
                <a:latin typeface="+mj-lt"/>
              </a:rPr>
              <a:t> </a:t>
            </a:r>
            <a:r>
              <a:rPr lang="es-ES" sz="2400" b="1" dirty="0" smtClean="0">
                <a:solidFill>
                  <a:srgbClr val="0070C0"/>
                </a:solidFill>
                <a:latin typeface="+mj-lt"/>
              </a:rPr>
              <a:t>vídeos</a:t>
            </a:r>
            <a:r>
              <a:rPr lang="es-ES" sz="2400" dirty="0" smtClean="0">
                <a:solidFill>
                  <a:srgbClr val="0070C0"/>
                </a:solidFill>
                <a:latin typeface="+mj-lt"/>
              </a:rPr>
              <a:t> </a:t>
            </a:r>
            <a:r>
              <a:rPr lang="es-ES" sz="2400" dirty="0">
                <a:solidFill>
                  <a:schemeClr val="tx1"/>
                </a:solidFill>
                <a:latin typeface="+mj-lt"/>
              </a:rPr>
              <a:t>que </a:t>
            </a:r>
            <a:r>
              <a:rPr lang="es-ES" sz="2400" dirty="0" smtClean="0">
                <a:solidFill>
                  <a:schemeClr val="tx1"/>
                </a:solidFill>
                <a:latin typeface="+mj-lt"/>
              </a:rPr>
              <a:t>subo</a:t>
            </a:r>
            <a:endParaRPr lang="es-ES" sz="2400" dirty="0">
              <a:latin typeface="+mj-lt"/>
            </a:endParaRPr>
          </a:p>
        </p:txBody>
      </p:sp>
      <p:sp>
        <p:nvSpPr>
          <p:cNvPr id="5" name="4 Marcador de número de diapositiva"/>
          <p:cNvSpPr>
            <a:spLocks noGrp="1"/>
          </p:cNvSpPr>
          <p:nvPr>
            <p:ph type="sldNum" sz="quarter" idx="12"/>
          </p:nvPr>
        </p:nvSpPr>
        <p:spPr/>
        <p:txBody>
          <a:bodyPr/>
          <a:lstStyle/>
          <a:p>
            <a:fld id="{70ED536F-580B-41F4-B85A-D05C7DF0A5F5}" type="slidenum">
              <a:rPr lang="es-ES" smtClean="0"/>
              <a:pPr/>
              <a:t>6</a:t>
            </a:fld>
            <a:endParaRPr lang="es-ES" dirty="0"/>
          </a:p>
        </p:txBody>
      </p:sp>
      <p:sp>
        <p:nvSpPr>
          <p:cNvPr id="6" name="5 Marcador de pie de página"/>
          <p:cNvSpPr>
            <a:spLocks noGrp="1"/>
          </p:cNvSpPr>
          <p:nvPr>
            <p:ph type="ftr" sz="quarter" idx="11"/>
          </p:nvPr>
        </p:nvSpPr>
        <p:spPr/>
        <p:txBody>
          <a:bodyPr/>
          <a:lstStyle/>
          <a:p>
            <a:pPr algn="ctr"/>
            <a:r>
              <a:rPr lang="es-ES" dirty="0" smtClean="0"/>
              <a:t>Identidad digital</a:t>
            </a:r>
            <a:endParaRPr lang="es-ES" dirty="0"/>
          </a:p>
        </p:txBody>
      </p:sp>
      <p:pic>
        <p:nvPicPr>
          <p:cNvPr id="2050" name="Picture 2"/>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1916832"/>
            <a:ext cx="3614737" cy="359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2906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1979712" y="-1556"/>
            <a:ext cx="5053136" cy="1143000"/>
          </a:xfrm>
        </p:spPr>
        <p:txBody>
          <a:bodyPr>
            <a:normAutofit/>
          </a:bodyPr>
          <a:lstStyle/>
          <a:p>
            <a:r>
              <a:rPr lang="es-ES" dirty="0" smtClean="0">
                <a:latin typeface="Calibri" panose="020F0502020204030204" pitchFamily="34" charset="0"/>
              </a:rPr>
              <a:t>En 2016 cada minuto</a:t>
            </a:r>
            <a:endParaRPr lang="es-ES" dirty="0">
              <a:latin typeface="Calibri" panose="020F0502020204030204" pitchFamily="34" charset="0"/>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7</a:t>
            </a:fld>
            <a:endParaRPr lang="es-ES" dirty="0"/>
          </a:p>
        </p:txBody>
      </p:sp>
      <p:sp>
        <p:nvSpPr>
          <p:cNvPr id="7" name="6 Marcador de pie de página"/>
          <p:cNvSpPr>
            <a:spLocks noGrp="1"/>
          </p:cNvSpPr>
          <p:nvPr>
            <p:ph type="ftr" sz="quarter" idx="11"/>
          </p:nvPr>
        </p:nvSpPr>
        <p:spPr/>
        <p:txBody>
          <a:bodyPr/>
          <a:lstStyle/>
          <a:p>
            <a:pPr algn="ctr"/>
            <a:r>
              <a:rPr lang="es-ES" dirty="0" smtClean="0"/>
              <a:t>Identidad digital</a:t>
            </a:r>
            <a:endParaRPr lang="es-ES" dirty="0"/>
          </a:p>
        </p:txBody>
      </p:sp>
      <p:sp>
        <p:nvSpPr>
          <p:cNvPr id="11" name="10 Marcador de contenido"/>
          <p:cNvSpPr>
            <a:spLocks noGrp="1"/>
          </p:cNvSpPr>
          <p:nvPr>
            <p:ph sz="quarter" idx="4294967295"/>
          </p:nvPr>
        </p:nvSpPr>
        <p:spPr>
          <a:xfrm>
            <a:off x="5210214" y="1484784"/>
            <a:ext cx="3610258" cy="3960440"/>
          </a:xfrm>
          <a:prstGeom prst="rect">
            <a:avLst/>
          </a:prstGeom>
        </p:spPr>
        <p:txBody>
          <a:bodyPr>
            <a:normAutofit/>
          </a:bodyPr>
          <a:lstStyle/>
          <a:p>
            <a:pPr lvl="1">
              <a:spcBef>
                <a:spcPts val="1200"/>
              </a:spcBef>
              <a:buClr>
                <a:srgbClr val="0070C0"/>
              </a:buClr>
              <a:buFont typeface="Arial" panose="020B0604020202020204" pitchFamily="34" charset="0"/>
              <a:buChar char="•"/>
            </a:pPr>
            <a:r>
              <a:rPr lang="es-ES" sz="2400" dirty="0" smtClean="0"/>
              <a:t>Se comparten </a:t>
            </a:r>
            <a:r>
              <a:rPr lang="es-ES" sz="2400" dirty="0"/>
              <a:t>216.300 fotos en </a:t>
            </a:r>
            <a:r>
              <a:rPr lang="es-ES" sz="2400" b="1" dirty="0">
                <a:solidFill>
                  <a:srgbClr val="007AC6"/>
                </a:solidFill>
              </a:rPr>
              <a:t>Facebook</a:t>
            </a:r>
            <a:r>
              <a:rPr lang="es-ES" sz="2400" dirty="0"/>
              <a:t>.</a:t>
            </a:r>
          </a:p>
          <a:p>
            <a:pPr lvl="1">
              <a:spcBef>
                <a:spcPts val="1200"/>
              </a:spcBef>
              <a:buClr>
                <a:srgbClr val="0070C0"/>
              </a:buClr>
              <a:buFont typeface="Arial" panose="020B0604020202020204" pitchFamily="34" charset="0"/>
              <a:buChar char="•"/>
            </a:pPr>
            <a:r>
              <a:rPr lang="es-ES" sz="2400" dirty="0" smtClean="0"/>
              <a:t>Se ponen 2.400.000 “</a:t>
            </a:r>
            <a:r>
              <a:rPr lang="es-ES" sz="2400" dirty="0"/>
              <a:t>Me gustas” en post </a:t>
            </a:r>
            <a:r>
              <a:rPr lang="es-ES" sz="2400" dirty="0" smtClean="0"/>
              <a:t>de </a:t>
            </a:r>
            <a:r>
              <a:rPr lang="es-ES" sz="2400" b="1" dirty="0">
                <a:solidFill>
                  <a:srgbClr val="007AC6"/>
                </a:solidFill>
              </a:rPr>
              <a:t>Instagram</a:t>
            </a:r>
            <a:r>
              <a:rPr lang="es-ES" sz="2400" dirty="0"/>
              <a:t>.</a:t>
            </a:r>
          </a:p>
          <a:p>
            <a:pPr lvl="1">
              <a:spcBef>
                <a:spcPts val="1200"/>
              </a:spcBef>
              <a:buClr>
                <a:srgbClr val="0070C0"/>
              </a:buClr>
              <a:buFont typeface="Arial" panose="020B0604020202020204" pitchFamily="34" charset="0"/>
              <a:buChar char="•"/>
            </a:pPr>
            <a:r>
              <a:rPr lang="es-ES" sz="2400" dirty="0" smtClean="0"/>
              <a:t>Se visualizan </a:t>
            </a:r>
            <a:r>
              <a:rPr lang="es-ES" sz="2400" dirty="0"/>
              <a:t>casi 7.000.000 de vídeos en </a:t>
            </a:r>
            <a:r>
              <a:rPr lang="es-ES" sz="2400" b="1" dirty="0">
                <a:solidFill>
                  <a:srgbClr val="007AC6"/>
                </a:solidFill>
              </a:rPr>
              <a:t>Snapchat</a:t>
            </a:r>
            <a:r>
              <a:rPr lang="es-ES" sz="2400" dirty="0" smtClean="0"/>
              <a:t>.</a:t>
            </a:r>
            <a:endParaRPr lang="es-ES" sz="2400" dirty="0">
              <a:solidFill>
                <a:srgbClr val="0070C0"/>
              </a:solidFill>
            </a:endParaRPr>
          </a:p>
        </p:txBody>
      </p:sp>
      <p:pic>
        <p:nvPicPr>
          <p:cNvPr id="4" name="Imagen 3"/>
          <p:cNvPicPr>
            <a:picLocks noChangeAspect="1"/>
          </p:cNvPicPr>
          <p:nvPr/>
        </p:nvPicPr>
        <p:blipFill>
          <a:blip r:embed="rId3"/>
          <a:stretch>
            <a:fillRect/>
          </a:stretch>
        </p:blipFill>
        <p:spPr>
          <a:xfrm>
            <a:off x="310951" y="1026893"/>
            <a:ext cx="4909120" cy="4945865"/>
          </a:xfrm>
          <a:prstGeom prst="rect">
            <a:avLst/>
          </a:prstGeom>
        </p:spPr>
      </p:pic>
    </p:spTree>
    <p:extLst>
      <p:ext uri="{BB962C8B-B14F-4D97-AF65-F5344CB8AC3E}">
        <p14:creationId xmlns:p14="http://schemas.microsoft.com/office/powerpoint/2010/main" val="1384520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23528" y="274638"/>
            <a:ext cx="8496944" cy="1143000"/>
          </a:xfrm>
        </p:spPr>
        <p:txBody>
          <a:bodyPr>
            <a:noAutofit/>
          </a:bodyPr>
          <a:lstStyle/>
          <a:p>
            <a:r>
              <a:rPr lang="es-ES" sz="3200" dirty="0">
                <a:latin typeface="Calibri" panose="020F0502020204030204" pitchFamily="34" charset="0"/>
              </a:rPr>
              <a:t>D</a:t>
            </a:r>
            <a:r>
              <a:rPr lang="es-ES" sz="3200" dirty="0" smtClean="0">
                <a:latin typeface="Calibri" panose="020F0502020204030204" pitchFamily="34" charset="0"/>
              </a:rPr>
              <a:t>iferentes identidades parciales en función de las diferentes actividades que desarrollamos online</a:t>
            </a:r>
            <a:endParaRPr lang="es-ES" sz="3200" dirty="0">
              <a:latin typeface="Calibri" panose="020F0502020204030204" pitchFamily="34" charset="0"/>
            </a:endParaRPr>
          </a:p>
        </p:txBody>
      </p:sp>
      <p:pic>
        <p:nvPicPr>
          <p:cNvPr id="12" name="11 Marcador de contenido"/>
          <p:cNvPicPr>
            <a:picLocks noGrp="1" noChangeAspect="1"/>
          </p:cNvPicPr>
          <p:nvPr>
            <p:ph idx="1"/>
          </p:nvPr>
        </p:nvPicPr>
        <p:blipFill>
          <a:blip r:embed="rId3" cstate="print">
            <a:extLst>
              <a:ext uri="{BEBA8EAE-BF5A-486C-A8C5-ECC9F3942E4B}">
                <a14:imgProps xmlns:a14="http://schemas.microsoft.com/office/drawing/2010/main">
                  <a14:imgLayer r:embed="rId4">
                    <a14:imgEffect>
                      <a14:brightnessContrast contrast="16000"/>
                    </a14:imgEffect>
                  </a14:imgLayer>
                </a14:imgProps>
              </a:ext>
              <a:ext uri="{28A0092B-C50C-407E-A947-70E740481C1C}">
                <a14:useLocalDpi xmlns:a14="http://schemas.microsoft.com/office/drawing/2010/main" val="0"/>
              </a:ext>
            </a:extLst>
          </a:blip>
          <a:stretch>
            <a:fillRect/>
          </a:stretch>
        </p:blipFill>
        <p:spPr>
          <a:xfrm>
            <a:off x="2243204" y="1600200"/>
            <a:ext cx="4657591" cy="4525963"/>
          </a:xfrm>
        </p:spPr>
      </p:pic>
      <p:sp>
        <p:nvSpPr>
          <p:cNvPr id="6" name="5 Marcador de número de diapositiva"/>
          <p:cNvSpPr>
            <a:spLocks noGrp="1"/>
          </p:cNvSpPr>
          <p:nvPr>
            <p:ph type="sldNum" sz="quarter" idx="12"/>
          </p:nvPr>
        </p:nvSpPr>
        <p:spPr/>
        <p:txBody>
          <a:bodyPr/>
          <a:lstStyle/>
          <a:p>
            <a:fld id="{132FADFE-3B8F-471C-ABF0-DBC7717ECBBC}" type="slidenum">
              <a:rPr lang="es-ES" smtClean="0"/>
              <a:pPr/>
              <a:t>8</a:t>
            </a:fld>
            <a:endParaRPr lang="es-ES"/>
          </a:p>
        </p:txBody>
      </p:sp>
      <p:sp>
        <p:nvSpPr>
          <p:cNvPr id="8" name="6 Marcador de pie de página"/>
          <p:cNvSpPr txBox="1">
            <a:spLocks/>
          </p:cNvSpPr>
          <p:nvPr/>
        </p:nvSpPr>
        <p:spPr>
          <a:xfrm>
            <a:off x="3023828" y="6381328"/>
            <a:ext cx="3312368" cy="365125"/>
          </a:xfrm>
          <a:prstGeom prst="rect">
            <a:avLst/>
          </a:prstGeom>
        </p:spPr>
        <p:txBody>
          <a:bodyPr/>
          <a:lstStyle>
            <a:defPPr>
              <a:defRPr lang="es-E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smtClean="0"/>
              <a:t>Identidad digital</a:t>
            </a:r>
            <a:endParaRPr lang="es-ES" dirty="0"/>
          </a:p>
        </p:txBody>
      </p:sp>
    </p:spTree>
    <p:extLst>
      <p:ext uri="{BB962C8B-B14F-4D97-AF65-F5344CB8AC3E}">
        <p14:creationId xmlns:p14="http://schemas.microsoft.com/office/powerpoint/2010/main" val="3053663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Marcador de contenido"/>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5575" b="3438"/>
          <a:stretch/>
        </p:blipFill>
        <p:spPr>
          <a:xfrm>
            <a:off x="907882" y="1412776"/>
            <a:ext cx="7328237" cy="4680520"/>
          </a:xfrm>
        </p:spPr>
      </p:pic>
      <p:sp>
        <p:nvSpPr>
          <p:cNvPr id="5" name="4 Marcador de número de diapositiva"/>
          <p:cNvSpPr>
            <a:spLocks noGrp="1"/>
          </p:cNvSpPr>
          <p:nvPr>
            <p:ph type="sldNum" sz="quarter" idx="12"/>
          </p:nvPr>
        </p:nvSpPr>
        <p:spPr/>
        <p:txBody>
          <a:bodyPr/>
          <a:lstStyle/>
          <a:p>
            <a:fld id="{132FADFE-3B8F-471C-ABF0-DBC7717ECBBC}" type="slidenum">
              <a:rPr lang="es-ES" smtClean="0"/>
              <a:pPr/>
              <a:t>9</a:t>
            </a:fld>
            <a:endParaRPr lang="es-ES" dirty="0"/>
          </a:p>
        </p:txBody>
      </p:sp>
      <p:sp>
        <p:nvSpPr>
          <p:cNvPr id="6" name="5 Marcador de pie de página"/>
          <p:cNvSpPr>
            <a:spLocks noGrp="1"/>
          </p:cNvSpPr>
          <p:nvPr>
            <p:ph type="ftr" sz="quarter" idx="11"/>
          </p:nvPr>
        </p:nvSpPr>
        <p:spPr/>
        <p:txBody>
          <a:bodyPr/>
          <a:lstStyle/>
          <a:p>
            <a:pPr algn="ctr"/>
            <a:r>
              <a:rPr lang="es-ES" dirty="0" smtClean="0"/>
              <a:t>Identidad digital</a:t>
            </a:r>
            <a:endParaRPr lang="es-ES" dirty="0"/>
          </a:p>
        </p:txBody>
      </p:sp>
      <p:sp>
        <p:nvSpPr>
          <p:cNvPr id="2" name="Título 1"/>
          <p:cNvSpPr>
            <a:spLocks noGrp="1"/>
          </p:cNvSpPr>
          <p:nvPr>
            <p:ph type="title"/>
          </p:nvPr>
        </p:nvSpPr>
        <p:spPr/>
        <p:txBody>
          <a:bodyPr/>
          <a:lstStyle/>
          <a:p>
            <a:r>
              <a:rPr lang="es-ES" dirty="0"/>
              <a:t>Lo que otros publican sobre mí</a:t>
            </a:r>
          </a:p>
        </p:txBody>
      </p:sp>
    </p:spTree>
    <p:extLst>
      <p:ext uri="{BB962C8B-B14F-4D97-AF65-F5344CB8AC3E}">
        <p14:creationId xmlns:p14="http://schemas.microsoft.com/office/powerpoint/2010/main" val="2461172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635</Words>
  <Application>Microsoft Office PowerPoint</Application>
  <PresentationFormat>Presentación en pantalla (4:3)</PresentationFormat>
  <Paragraphs>159</Paragraphs>
  <Slides>29</Slides>
  <Notes>28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Arial</vt:lpstr>
      <vt:lpstr>Calibri</vt:lpstr>
      <vt:lpstr>Comic Sans MS</vt:lpstr>
      <vt:lpstr>Times New Roman</vt:lpstr>
      <vt:lpstr>Trebuchet MS</vt:lpstr>
      <vt:lpstr>Tema de Office</vt:lpstr>
      <vt:lpstr>Privacidad, identidad digital y reputación online</vt:lpstr>
      <vt:lpstr>¿Qué vamos a aprender hoy?</vt:lpstr>
      <vt:lpstr>¿Qué es esto?</vt:lpstr>
      <vt:lpstr>Presentación de PowerPoint</vt:lpstr>
      <vt:lpstr>Presentación de PowerPoint</vt:lpstr>
      <vt:lpstr>Qué información voy  dejando sobre mí en la red</vt:lpstr>
      <vt:lpstr>En 2016 cada minuto</vt:lpstr>
      <vt:lpstr>Diferentes identidades parciales en función de las diferentes actividades que desarrollamos online</vt:lpstr>
      <vt:lpstr>Lo que otros publican sobre mí</vt:lpstr>
      <vt:lpstr>Presentación de PowerPoint</vt:lpstr>
      <vt:lpstr>¿Qué es la privacidad? </vt:lpstr>
      <vt:lpstr>¿Qué forma parte de nuestra privacidad?</vt:lpstr>
      <vt:lpstr>Los datos personales también forman parte de nuestra privacidad</vt:lpstr>
      <vt:lpstr>Protege tus datos personales</vt:lpstr>
      <vt:lpstr>Facilitar información privada nos hace ser más vulnerables</vt:lpstr>
      <vt:lpstr>¿Qué pasa si alguien vulnera nuestra privacidad? ¿Puede ser un delito?</vt:lpstr>
      <vt:lpstr>Presentación de PowerPoint</vt:lpstr>
      <vt:lpstr>Falsa sensación de seguridad</vt:lpstr>
      <vt:lpstr>¿Las apps de tu móvil ponen en riesgo tu privacidad?</vt:lpstr>
      <vt:lpstr>Reputación positiva</vt:lpstr>
      <vt:lpstr>¿Qué pasaría si alguien te buscara por Internet?</vt:lpstr>
      <vt:lpstr>7 de cada 10 empresas de selección de personal buscan por Internet más información sobre los posibles candidatos</vt:lpstr>
      <vt:lpstr>Principales recomendaciones I</vt:lpstr>
      <vt:lpstr>Principales recomendaciones II</vt:lpstr>
      <vt:lpstr>Principales recomendaciones III</vt:lpstr>
      <vt:lpstr>Presentación de PowerPoint</vt:lpstr>
      <vt:lpstr>Dónde localizar más información</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2016-04-08T12:00:20Z</dcterms:created>
  <dcterms:modified xsi:type="dcterms:W3CDTF">2018-06-14T12:04:14Z</dcterms:modified>
</cp:coreProperties>
</file>